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0"/>
  </p:notesMasterIdLst>
  <p:sldIdLst>
    <p:sldId id="256" r:id="rId2"/>
    <p:sldId id="284" r:id="rId3"/>
    <p:sldId id="260" r:id="rId4"/>
    <p:sldId id="257" r:id="rId5"/>
    <p:sldId id="258" r:id="rId6"/>
    <p:sldId id="269" r:id="rId7"/>
    <p:sldId id="270" r:id="rId8"/>
    <p:sldId id="273" r:id="rId9"/>
    <p:sldId id="274" r:id="rId10"/>
    <p:sldId id="276" r:id="rId11"/>
    <p:sldId id="278" r:id="rId12"/>
    <p:sldId id="279" r:id="rId13"/>
    <p:sldId id="282" r:id="rId14"/>
    <p:sldId id="261" r:id="rId15"/>
    <p:sldId id="266" r:id="rId16"/>
    <p:sldId id="267" r:id="rId17"/>
    <p:sldId id="283" r:id="rId18"/>
    <p:sldId id="28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384" userDrawn="1">
          <p15:clr>
            <a:srgbClr val="A4A3A4"/>
          </p15:clr>
        </p15:guide>
        <p15:guide id="4" pos="7320" userDrawn="1">
          <p15:clr>
            <a:srgbClr val="A4A3A4"/>
          </p15:clr>
        </p15:guide>
        <p15:guide id="5" orient="horz" pos="720" userDrawn="1">
          <p15:clr>
            <a:srgbClr val="A4A3A4"/>
          </p15:clr>
        </p15:guide>
        <p15:guide id="6" orient="horz" pos="864" userDrawn="1">
          <p15:clr>
            <a:srgbClr val="A4A3A4"/>
          </p15:clr>
        </p15:guide>
        <p15:guide id="7" pos="5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showGuides="1">
      <p:cViewPr varScale="1">
        <p:scale>
          <a:sx n="71" d="100"/>
          <a:sy n="71" d="100"/>
        </p:scale>
        <p:origin x="43" y="254"/>
      </p:cViewPr>
      <p:guideLst>
        <p:guide orient="horz" pos="2160"/>
        <p:guide pos="3840"/>
        <p:guide pos="384"/>
        <p:guide pos="7320"/>
        <p:guide orient="horz" pos="720"/>
        <p:guide orient="horz" pos="864"/>
        <p:guide pos="5160"/>
      </p:guideLst>
    </p:cSldViewPr>
  </p:slideViewPr>
  <p:notesTextViewPr>
    <p:cViewPr>
      <p:scale>
        <a:sx n="1" d="1"/>
        <a:sy n="1" d="1"/>
      </p:scale>
      <p:origin x="0" y="0"/>
    </p:cViewPr>
  </p:notesTextViewPr>
  <p:notesViewPr>
    <p:cSldViewPr snapToGrid="0">
      <p:cViewPr varScale="1">
        <p:scale>
          <a:sx n="70" d="100"/>
          <a:sy n="70" d="100"/>
        </p:scale>
        <p:origin x="2634"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F2D0CF-9C8A-4A77-87A1-6A79621D1174}" type="datetimeFigureOut">
              <a:rPr lang="en-US" smtClean="0"/>
              <a:t>2/14/2021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B5C70B-1BF6-4BCB-BB2B-9A476AEFB284}" type="slidenum">
              <a:rPr lang="en-US" smtClean="0"/>
              <a:t>‹#›</a:t>
            </a:fld>
            <a:endParaRPr lang="en-US"/>
          </a:p>
        </p:txBody>
      </p:sp>
    </p:spTree>
    <p:extLst>
      <p:ext uri="{BB962C8B-B14F-4D97-AF65-F5344CB8AC3E}">
        <p14:creationId xmlns:p14="http://schemas.microsoft.com/office/powerpoint/2010/main" val="3202003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B5C70B-1BF6-4BCB-BB2B-9A476AEFB284}" type="slidenum">
              <a:rPr lang="en-US" smtClean="0"/>
              <a:t>1</a:t>
            </a:fld>
            <a:endParaRPr lang="en-US"/>
          </a:p>
        </p:txBody>
      </p:sp>
    </p:spTree>
    <p:extLst>
      <p:ext uri="{BB962C8B-B14F-4D97-AF65-F5344CB8AC3E}">
        <p14:creationId xmlns:p14="http://schemas.microsoft.com/office/powerpoint/2010/main" val="411677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B5C70B-1BF6-4BCB-BB2B-9A476AEFB284}" type="slidenum">
              <a:rPr lang="en-US" smtClean="0"/>
              <a:t>10</a:t>
            </a:fld>
            <a:endParaRPr lang="en-US"/>
          </a:p>
        </p:txBody>
      </p:sp>
    </p:spTree>
    <p:extLst>
      <p:ext uri="{BB962C8B-B14F-4D97-AF65-F5344CB8AC3E}">
        <p14:creationId xmlns:p14="http://schemas.microsoft.com/office/powerpoint/2010/main" val="2528832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3F2962-0A57-4B92-8AF7-E9623565B50C}" type="slidenum">
              <a:rPr lang="en-US" smtClean="0"/>
              <a:t>11</a:t>
            </a:fld>
            <a:endParaRPr lang="en-US"/>
          </a:p>
        </p:txBody>
      </p:sp>
    </p:spTree>
    <p:extLst>
      <p:ext uri="{BB962C8B-B14F-4D97-AF65-F5344CB8AC3E}">
        <p14:creationId xmlns:p14="http://schemas.microsoft.com/office/powerpoint/2010/main" val="2982533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3F2962-0A57-4B92-8AF7-E9623565B50C}" type="slidenum">
              <a:rPr lang="en-US" smtClean="0"/>
              <a:t>12</a:t>
            </a:fld>
            <a:endParaRPr lang="en-US"/>
          </a:p>
        </p:txBody>
      </p:sp>
    </p:spTree>
    <p:extLst>
      <p:ext uri="{BB962C8B-B14F-4D97-AF65-F5344CB8AC3E}">
        <p14:creationId xmlns:p14="http://schemas.microsoft.com/office/powerpoint/2010/main" val="912945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3F2962-0A57-4B92-8AF7-E9623565B50C}" type="slidenum">
              <a:rPr lang="en-US" smtClean="0"/>
              <a:t>17</a:t>
            </a:fld>
            <a:endParaRPr lang="en-US"/>
          </a:p>
        </p:txBody>
      </p:sp>
    </p:spTree>
    <p:extLst>
      <p:ext uri="{BB962C8B-B14F-4D97-AF65-F5344CB8AC3E}">
        <p14:creationId xmlns:p14="http://schemas.microsoft.com/office/powerpoint/2010/main" val="2043074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B5C70B-1BF6-4BCB-BB2B-9A476AEFB284}" type="slidenum">
              <a:rPr lang="en-US" smtClean="0"/>
              <a:t>2</a:t>
            </a:fld>
            <a:endParaRPr lang="en-US"/>
          </a:p>
        </p:txBody>
      </p:sp>
    </p:spTree>
    <p:extLst>
      <p:ext uri="{BB962C8B-B14F-4D97-AF65-F5344CB8AC3E}">
        <p14:creationId xmlns:p14="http://schemas.microsoft.com/office/powerpoint/2010/main" val="2964745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B5C70B-1BF6-4BCB-BB2B-9A476AEFB284}" type="slidenum">
              <a:rPr lang="en-US" smtClean="0"/>
              <a:t>3</a:t>
            </a:fld>
            <a:endParaRPr lang="en-US"/>
          </a:p>
        </p:txBody>
      </p:sp>
    </p:spTree>
    <p:extLst>
      <p:ext uri="{BB962C8B-B14F-4D97-AF65-F5344CB8AC3E}">
        <p14:creationId xmlns:p14="http://schemas.microsoft.com/office/powerpoint/2010/main" val="3304094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B5C70B-1BF6-4BCB-BB2B-9A476AEFB284}" type="slidenum">
              <a:rPr lang="en-US" smtClean="0"/>
              <a:t>4</a:t>
            </a:fld>
            <a:endParaRPr lang="en-US"/>
          </a:p>
        </p:txBody>
      </p:sp>
    </p:spTree>
    <p:extLst>
      <p:ext uri="{BB962C8B-B14F-4D97-AF65-F5344CB8AC3E}">
        <p14:creationId xmlns:p14="http://schemas.microsoft.com/office/powerpoint/2010/main" val="1453686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26 years after the establishment of the </a:t>
            </a:r>
            <a:r>
              <a:rPr lang="en-US" dirty="0" err="1"/>
              <a:t>Petchenik</a:t>
            </a:r>
            <a:r>
              <a:rPr lang="en-US" dirty="0"/>
              <a:t> Children's World Map Drawing Competition, kids have an almost rare opportunity to create a map by hand—with nothing more than a simple quest for meaning and with what today's cartographers would consider rudimentary instruments. We are the recipients of her remarkable cartographic legacy and the stewards of her mission to create meaningful cartography with every map produced for this competition. </a:t>
            </a:r>
          </a:p>
          <a:p>
            <a:r>
              <a:rPr lang="en-US" b="1" dirty="0"/>
              <a:t>Children's </a:t>
            </a:r>
            <a:endParaRPr lang="en-US" dirty="0"/>
          </a:p>
        </p:txBody>
      </p:sp>
      <p:sp>
        <p:nvSpPr>
          <p:cNvPr id="4" name="Slide Number Placeholder 3"/>
          <p:cNvSpPr>
            <a:spLocks noGrp="1"/>
          </p:cNvSpPr>
          <p:nvPr>
            <p:ph type="sldNum" sz="quarter" idx="5"/>
          </p:nvPr>
        </p:nvSpPr>
        <p:spPr/>
        <p:txBody>
          <a:bodyPr/>
          <a:lstStyle/>
          <a:p>
            <a:fld id="{3F3F2962-0A57-4B92-8AF7-E9623565B50C}" type="slidenum">
              <a:rPr lang="en-US" smtClean="0"/>
              <a:t>5</a:t>
            </a:fld>
            <a:endParaRPr lang="en-US"/>
          </a:p>
        </p:txBody>
      </p:sp>
    </p:spTree>
    <p:extLst>
      <p:ext uri="{BB962C8B-B14F-4D97-AF65-F5344CB8AC3E}">
        <p14:creationId xmlns:p14="http://schemas.microsoft.com/office/powerpoint/2010/main" val="3548005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3F2962-0A57-4B92-8AF7-E9623565B50C}" type="slidenum">
              <a:rPr lang="en-US" smtClean="0"/>
              <a:t>6</a:t>
            </a:fld>
            <a:endParaRPr lang="en-US"/>
          </a:p>
        </p:txBody>
      </p:sp>
    </p:spTree>
    <p:extLst>
      <p:ext uri="{BB962C8B-B14F-4D97-AF65-F5344CB8AC3E}">
        <p14:creationId xmlns:p14="http://schemas.microsoft.com/office/powerpoint/2010/main" val="3980069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B5C70B-1BF6-4BCB-BB2B-9A476AEFB284}" type="slidenum">
              <a:rPr lang="en-US" smtClean="0"/>
              <a:t>7</a:t>
            </a:fld>
            <a:endParaRPr lang="en-US"/>
          </a:p>
        </p:txBody>
      </p:sp>
    </p:spTree>
    <p:extLst>
      <p:ext uri="{BB962C8B-B14F-4D97-AF65-F5344CB8AC3E}">
        <p14:creationId xmlns:p14="http://schemas.microsoft.com/office/powerpoint/2010/main" val="4029048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U.S. Finalists, 2017</a:t>
            </a:r>
          </a:p>
          <a:p>
            <a:r>
              <a:rPr lang="en-US" dirty="0"/>
              <a:t>Top Left: Cheyanne </a:t>
            </a:r>
            <a:r>
              <a:rPr lang="en-US" dirty="0" err="1"/>
              <a:t>Ligutan</a:t>
            </a:r>
            <a:r>
              <a:rPr lang="en-US" dirty="0"/>
              <a:t> (Age 12), </a:t>
            </a:r>
            <a:r>
              <a:rPr lang="en-US" i="1" dirty="0"/>
              <a:t>Painting the World a New Picture.</a:t>
            </a:r>
          </a:p>
          <a:p>
            <a:r>
              <a:rPr lang="en-US" dirty="0"/>
              <a:t>Top Right: Amy Marie </a:t>
            </a:r>
            <a:r>
              <a:rPr lang="en-US" dirty="0" err="1"/>
              <a:t>Doval</a:t>
            </a:r>
            <a:r>
              <a:rPr lang="en-US" dirty="0"/>
              <a:t> Valdes Rodriguez (Age 10), </a:t>
            </a:r>
            <a:r>
              <a:rPr lang="en-US" i="1" dirty="0"/>
              <a:t>Earth – a Fascinating Place Deep, Deep Inside the Milky Way.</a:t>
            </a:r>
          </a:p>
          <a:p>
            <a:r>
              <a:rPr lang="en-US" dirty="0"/>
              <a:t>Middle Left: Shivani Patel (Age 13), </a:t>
            </a:r>
            <a:r>
              <a:rPr lang="en-US" i="1" dirty="0"/>
              <a:t>We Love Maps: Food For Thought.</a:t>
            </a:r>
          </a:p>
          <a:p>
            <a:r>
              <a:rPr lang="en-US" dirty="0"/>
              <a:t>Middle Center: </a:t>
            </a:r>
            <a:r>
              <a:rPr lang="en-US" dirty="0" err="1"/>
              <a:t>Ewa</a:t>
            </a:r>
            <a:r>
              <a:rPr lang="en-US" dirty="0"/>
              <a:t> </a:t>
            </a:r>
            <a:r>
              <a:rPr lang="en-US" dirty="0" err="1"/>
              <a:t>Bodzianowski</a:t>
            </a:r>
            <a:r>
              <a:rPr lang="en-US" dirty="0"/>
              <a:t> &amp; Kaia Vazquez (Age 8), </a:t>
            </a:r>
            <a:r>
              <a:rPr lang="en-US" i="1" dirty="0"/>
              <a:t>A Bird’s Eye View. </a:t>
            </a:r>
          </a:p>
          <a:p>
            <a:r>
              <a:rPr lang="en-US" dirty="0"/>
              <a:t>Middle Right: Molly </a:t>
            </a:r>
            <a:r>
              <a:rPr lang="en-US" dirty="0" err="1"/>
              <a:t>Rascon</a:t>
            </a:r>
            <a:r>
              <a:rPr lang="en-US" dirty="0"/>
              <a:t> (Age 5), </a:t>
            </a:r>
            <a:r>
              <a:rPr lang="en-US" i="1" dirty="0"/>
              <a:t>Colorful Earth Puzzle. </a:t>
            </a:r>
          </a:p>
          <a:p>
            <a:r>
              <a:rPr lang="en-US" dirty="0"/>
              <a:t>Bottom: Champ Turner (Age 15), Winner of Public vote, </a:t>
            </a:r>
            <a:r>
              <a:rPr lang="en-US" i="1" dirty="0"/>
              <a:t>Maps: Our Path for Exploration</a:t>
            </a:r>
            <a:r>
              <a:rPr lang="en-US" dirty="0"/>
              <a:t>. </a:t>
            </a:r>
          </a:p>
          <a:p>
            <a:endParaRPr lang="en-US" dirty="0"/>
          </a:p>
        </p:txBody>
      </p:sp>
      <p:sp>
        <p:nvSpPr>
          <p:cNvPr id="4" name="Slide Number Placeholder 3"/>
          <p:cNvSpPr>
            <a:spLocks noGrp="1"/>
          </p:cNvSpPr>
          <p:nvPr>
            <p:ph type="sldNum" sz="quarter" idx="5"/>
          </p:nvPr>
        </p:nvSpPr>
        <p:spPr/>
        <p:txBody>
          <a:bodyPr/>
          <a:lstStyle/>
          <a:p>
            <a:fld id="{33B5C70B-1BF6-4BCB-BB2B-9A476AEFB284}" type="slidenum">
              <a:rPr lang="en-US" smtClean="0"/>
              <a:t>8</a:t>
            </a:fld>
            <a:endParaRPr lang="en-US"/>
          </a:p>
        </p:txBody>
      </p:sp>
    </p:spTree>
    <p:extLst>
      <p:ext uri="{BB962C8B-B14F-4D97-AF65-F5344CB8AC3E}">
        <p14:creationId xmlns:p14="http://schemas.microsoft.com/office/powerpoint/2010/main" val="1470770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U.S. Finalists, 2019: </a:t>
            </a:r>
          </a:p>
          <a:p>
            <a:r>
              <a:rPr lang="en-US" dirty="0"/>
              <a:t>Top Left: Laken </a:t>
            </a:r>
            <a:r>
              <a:rPr lang="en-US" dirty="0" err="1"/>
              <a:t>Beste</a:t>
            </a:r>
            <a:r>
              <a:rPr lang="en-US" dirty="0"/>
              <a:t> (Age 9), </a:t>
            </a:r>
            <a:r>
              <a:rPr lang="en-US" i="1" dirty="0"/>
              <a:t>We Love Our World and its Animals: Save and Protect them.</a:t>
            </a:r>
          </a:p>
          <a:p>
            <a:r>
              <a:rPr lang="en-US" dirty="0"/>
              <a:t>Top Middle: Lukas Hanson (Age 12), </a:t>
            </a:r>
            <a:r>
              <a:rPr lang="en-US" i="1" dirty="0"/>
              <a:t>What Are We Going to Do About It?</a:t>
            </a:r>
          </a:p>
          <a:p>
            <a:r>
              <a:rPr lang="en-US" dirty="0"/>
              <a:t>Top Right: Elliott Phillips (Age 8), </a:t>
            </a:r>
            <a:r>
              <a:rPr lang="en-US" i="1" dirty="0"/>
              <a:t>The World Seen Through Pizza!</a:t>
            </a:r>
          </a:p>
          <a:p>
            <a:r>
              <a:rPr lang="en-US" dirty="0"/>
              <a:t>Middle Left: </a:t>
            </a:r>
            <a:r>
              <a:rPr lang="en-US" dirty="0">
                <a:solidFill>
                  <a:schemeClr val="bg1"/>
                </a:solidFill>
                <a:latin typeface="Roboto Light" panose="02000000000000000000" pitchFamily="2" charset="0"/>
                <a:ea typeface="Roboto Light" panose="02000000000000000000" pitchFamily="2" charset="0"/>
              </a:rPr>
              <a:t>Anne Berg (Age 15), </a:t>
            </a:r>
            <a:r>
              <a:rPr lang="en-US" i="1" dirty="0">
                <a:solidFill>
                  <a:schemeClr val="bg1"/>
                </a:solidFill>
                <a:latin typeface="Roboto Light" panose="02000000000000000000" pitchFamily="2" charset="0"/>
                <a:ea typeface="Roboto Light" panose="02000000000000000000" pitchFamily="2" charset="0"/>
              </a:rPr>
              <a:t>If We Don’t Change</a:t>
            </a:r>
            <a:r>
              <a:rPr lang="en-US" dirty="0">
                <a:solidFill>
                  <a:schemeClr val="bg1"/>
                </a:solidFill>
                <a:latin typeface="Roboto Light" panose="02000000000000000000" pitchFamily="2" charset="0"/>
                <a:ea typeface="Roboto Light" panose="02000000000000000000" pitchFamily="2" charset="0"/>
              </a:rPr>
              <a:t>. </a:t>
            </a:r>
            <a:endParaRPr lang="en-US" dirty="0"/>
          </a:p>
          <a:p>
            <a:r>
              <a:rPr lang="en-US" dirty="0"/>
              <a:t>Middle Right: Danielle M. Morales (Age 15), </a:t>
            </a:r>
            <a:r>
              <a:rPr lang="en-US" i="1" dirty="0"/>
              <a:t>Animals of the World (Except Antarctica)</a:t>
            </a:r>
          </a:p>
          <a:p>
            <a:r>
              <a:rPr lang="en-US" dirty="0"/>
              <a:t>Bottom: Universal Moo (Age 14), </a:t>
            </a:r>
            <a:r>
              <a:rPr lang="en-US" i="1" dirty="0"/>
              <a:t>Fractures and Faults</a:t>
            </a:r>
            <a:r>
              <a:rPr lang="en-US" dirty="0"/>
              <a:t>.</a:t>
            </a:r>
          </a:p>
          <a:p>
            <a:endParaRPr lang="en-US" dirty="0"/>
          </a:p>
        </p:txBody>
      </p:sp>
      <p:sp>
        <p:nvSpPr>
          <p:cNvPr id="4" name="Slide Number Placeholder 3"/>
          <p:cNvSpPr>
            <a:spLocks noGrp="1"/>
          </p:cNvSpPr>
          <p:nvPr>
            <p:ph type="sldNum" sz="quarter" idx="5"/>
          </p:nvPr>
        </p:nvSpPr>
        <p:spPr/>
        <p:txBody>
          <a:bodyPr/>
          <a:lstStyle/>
          <a:p>
            <a:fld id="{33B5C70B-1BF6-4BCB-BB2B-9A476AEFB284}" type="slidenum">
              <a:rPr lang="en-US" smtClean="0"/>
              <a:t>9</a:t>
            </a:fld>
            <a:endParaRPr lang="en-US"/>
          </a:p>
        </p:txBody>
      </p:sp>
    </p:spTree>
    <p:extLst>
      <p:ext uri="{BB962C8B-B14F-4D97-AF65-F5344CB8AC3E}">
        <p14:creationId xmlns:p14="http://schemas.microsoft.com/office/powerpoint/2010/main" val="3361637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0EE59-4542-4752-8576-5D3FEF9B5F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4AF467-23EB-477D-A771-E840F9B6BF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E1A97D-29A3-4235-9F0F-790BF6E08863}"/>
              </a:ext>
            </a:extLst>
          </p:cNvPr>
          <p:cNvSpPr>
            <a:spLocks noGrp="1"/>
          </p:cNvSpPr>
          <p:nvPr>
            <p:ph type="dt" sz="half" idx="10"/>
          </p:nvPr>
        </p:nvSpPr>
        <p:spPr/>
        <p:txBody>
          <a:bodyPr/>
          <a:lstStyle/>
          <a:p>
            <a:fld id="{A384EC71-6B12-45FE-B607-C043715E23AF}" type="datetime1">
              <a:rPr lang="en-US" smtClean="0"/>
              <a:t>2/14/2021</a:t>
            </a:fld>
            <a:endParaRPr lang="en-US"/>
          </a:p>
        </p:txBody>
      </p:sp>
      <p:sp>
        <p:nvSpPr>
          <p:cNvPr id="5" name="Footer Placeholder 4">
            <a:extLst>
              <a:ext uri="{FF2B5EF4-FFF2-40B4-BE49-F238E27FC236}">
                <a16:creationId xmlns:a16="http://schemas.microsoft.com/office/drawing/2014/main" id="{699EF1DC-12BA-41F3-B982-59347E614E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A4FF8D-3DBA-46B2-8B3A-421C7A3A722F}"/>
              </a:ext>
            </a:extLst>
          </p:cNvPr>
          <p:cNvSpPr>
            <a:spLocks noGrp="1"/>
          </p:cNvSpPr>
          <p:nvPr>
            <p:ph type="sldNum" sz="quarter" idx="12"/>
          </p:nvPr>
        </p:nvSpPr>
        <p:spPr/>
        <p:txBody>
          <a:bodyPr/>
          <a:lstStyle/>
          <a:p>
            <a:fld id="{81B8352C-5476-4312-AE32-5F78E5EFCA2A}" type="slidenum">
              <a:rPr lang="en-US" smtClean="0"/>
              <a:t>‹#›</a:t>
            </a:fld>
            <a:endParaRPr lang="en-US"/>
          </a:p>
        </p:txBody>
      </p:sp>
    </p:spTree>
    <p:extLst>
      <p:ext uri="{BB962C8B-B14F-4D97-AF65-F5344CB8AC3E}">
        <p14:creationId xmlns:p14="http://schemas.microsoft.com/office/powerpoint/2010/main" val="64367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DBF1B-D354-4458-89CA-2786421205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7D00E4A-744F-4F28-89C3-0F462E9E27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0E7A1-ACA5-46FC-90F9-26088DF44E40}"/>
              </a:ext>
            </a:extLst>
          </p:cNvPr>
          <p:cNvSpPr>
            <a:spLocks noGrp="1"/>
          </p:cNvSpPr>
          <p:nvPr>
            <p:ph type="dt" sz="half" idx="10"/>
          </p:nvPr>
        </p:nvSpPr>
        <p:spPr/>
        <p:txBody>
          <a:bodyPr/>
          <a:lstStyle/>
          <a:p>
            <a:fld id="{B7F19BC1-8416-4CCC-888F-C3288E513214}" type="datetime1">
              <a:rPr lang="en-US" smtClean="0"/>
              <a:t>2/14/2021</a:t>
            </a:fld>
            <a:endParaRPr lang="en-US"/>
          </a:p>
        </p:txBody>
      </p:sp>
      <p:sp>
        <p:nvSpPr>
          <p:cNvPr id="5" name="Footer Placeholder 4">
            <a:extLst>
              <a:ext uri="{FF2B5EF4-FFF2-40B4-BE49-F238E27FC236}">
                <a16:creationId xmlns:a16="http://schemas.microsoft.com/office/drawing/2014/main" id="{173FFBAB-0E3B-4DAF-A6C2-AB65B21E8F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B42965-CE58-4DD5-8040-099B43E2DDCA}"/>
              </a:ext>
            </a:extLst>
          </p:cNvPr>
          <p:cNvSpPr>
            <a:spLocks noGrp="1"/>
          </p:cNvSpPr>
          <p:nvPr>
            <p:ph type="sldNum" sz="quarter" idx="12"/>
          </p:nvPr>
        </p:nvSpPr>
        <p:spPr/>
        <p:txBody>
          <a:bodyPr/>
          <a:lstStyle/>
          <a:p>
            <a:fld id="{81B8352C-5476-4312-AE32-5F78E5EFCA2A}" type="slidenum">
              <a:rPr lang="en-US" smtClean="0"/>
              <a:t>‹#›</a:t>
            </a:fld>
            <a:endParaRPr lang="en-US"/>
          </a:p>
        </p:txBody>
      </p:sp>
    </p:spTree>
    <p:extLst>
      <p:ext uri="{BB962C8B-B14F-4D97-AF65-F5344CB8AC3E}">
        <p14:creationId xmlns:p14="http://schemas.microsoft.com/office/powerpoint/2010/main" val="1670091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9F9A86-603B-4448-A4D6-A8AF1EEA82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896DFC-63C4-448E-A70A-75068A5D12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D4EE76-18A0-40DC-BD81-A174E98E4D67}"/>
              </a:ext>
            </a:extLst>
          </p:cNvPr>
          <p:cNvSpPr>
            <a:spLocks noGrp="1"/>
          </p:cNvSpPr>
          <p:nvPr>
            <p:ph type="dt" sz="half" idx="10"/>
          </p:nvPr>
        </p:nvSpPr>
        <p:spPr/>
        <p:txBody>
          <a:bodyPr/>
          <a:lstStyle/>
          <a:p>
            <a:fld id="{8A700C91-EA15-4EF9-BCEA-9C5B1DB2FCFD}" type="datetime1">
              <a:rPr lang="en-US" smtClean="0"/>
              <a:t>2/14/2021</a:t>
            </a:fld>
            <a:endParaRPr lang="en-US"/>
          </a:p>
        </p:txBody>
      </p:sp>
      <p:sp>
        <p:nvSpPr>
          <p:cNvPr id="5" name="Footer Placeholder 4">
            <a:extLst>
              <a:ext uri="{FF2B5EF4-FFF2-40B4-BE49-F238E27FC236}">
                <a16:creationId xmlns:a16="http://schemas.microsoft.com/office/drawing/2014/main" id="{5DFB537B-23F7-4F04-B6CB-6C557FFD49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B33FB0-D65A-4F4C-B188-D3D91616490F}"/>
              </a:ext>
            </a:extLst>
          </p:cNvPr>
          <p:cNvSpPr>
            <a:spLocks noGrp="1"/>
          </p:cNvSpPr>
          <p:nvPr>
            <p:ph type="sldNum" sz="quarter" idx="12"/>
          </p:nvPr>
        </p:nvSpPr>
        <p:spPr/>
        <p:txBody>
          <a:bodyPr/>
          <a:lstStyle/>
          <a:p>
            <a:fld id="{81B8352C-5476-4312-AE32-5F78E5EFCA2A}" type="slidenum">
              <a:rPr lang="en-US" smtClean="0"/>
              <a:t>‹#›</a:t>
            </a:fld>
            <a:endParaRPr lang="en-US"/>
          </a:p>
        </p:txBody>
      </p:sp>
    </p:spTree>
    <p:extLst>
      <p:ext uri="{BB962C8B-B14F-4D97-AF65-F5344CB8AC3E}">
        <p14:creationId xmlns:p14="http://schemas.microsoft.com/office/powerpoint/2010/main" val="460684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3545A-E330-4EF9-9B4B-9B743A93AD65}"/>
              </a:ext>
            </a:extLst>
          </p:cNvPr>
          <p:cNvSpPr>
            <a:spLocks noGrp="1"/>
          </p:cNvSpPr>
          <p:nvPr>
            <p:ph type="title"/>
          </p:nvPr>
        </p:nvSpPr>
        <p:spPr>
          <a:xfrm>
            <a:off x="838200" y="365126"/>
            <a:ext cx="10515600" cy="760290"/>
          </a:xfrm>
        </p:spPr>
        <p:txBody>
          <a:bodyPr>
            <a:normAutofit/>
          </a:bodyPr>
          <a:lstStyle>
            <a:lvl1pPr>
              <a:defRPr sz="3600">
                <a:latin typeface="Roboto Black" panose="02000000000000000000" pitchFamily="2" charset="0"/>
                <a:ea typeface="Roboto Black" panose="02000000000000000000"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A004CBB-C744-4E7C-A942-6AFC6D2EE364}"/>
              </a:ext>
            </a:extLst>
          </p:cNvPr>
          <p:cNvSpPr>
            <a:spLocks noGrp="1"/>
          </p:cNvSpPr>
          <p:nvPr>
            <p:ph idx="1"/>
          </p:nvPr>
        </p:nvSpPr>
        <p:spPr>
          <a:xfrm>
            <a:off x="838200" y="1376624"/>
            <a:ext cx="10515600" cy="4800339"/>
          </a:xfrm>
        </p:spPr>
        <p:txBody>
          <a:bodyPr/>
          <a:lstStyle>
            <a:lvl1pPr>
              <a:defRPr sz="2400">
                <a:latin typeface="Cavolini" panose="03000502040302020204" pitchFamily="66" charset="0"/>
                <a:cs typeface="Cavolini" panose="03000502040302020204" pitchFamily="66" charset="0"/>
              </a:defRPr>
            </a:lvl1pPr>
            <a:lvl2pPr>
              <a:defRPr sz="2000">
                <a:latin typeface="Cavolini" panose="03000502040302020204" pitchFamily="66" charset="0"/>
                <a:cs typeface="Cavolini" panose="03000502040302020204" pitchFamily="66" charset="0"/>
              </a:defRPr>
            </a:lvl2pPr>
            <a:lvl3pPr>
              <a:defRPr sz="1800">
                <a:latin typeface="Cavolini" panose="03000502040302020204" pitchFamily="66" charset="0"/>
                <a:cs typeface="Cavolini" panose="03000502040302020204" pitchFamily="66" charset="0"/>
              </a:defRPr>
            </a:lvl3pPr>
            <a:lvl4pPr>
              <a:defRPr>
                <a:latin typeface="Cavolini" panose="03000502040302020204" pitchFamily="66" charset="0"/>
                <a:cs typeface="Cavolini" panose="03000502040302020204" pitchFamily="66" charset="0"/>
              </a:defRPr>
            </a:lvl4pPr>
            <a:lvl5pPr>
              <a:defRPr>
                <a:latin typeface="Cavolini" panose="03000502040302020204" pitchFamily="66" charset="0"/>
                <a:cs typeface="Cavolini" panose="03000502040302020204" pitchFamily="66"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8A4D2CE-DF22-4C8C-9AA4-DF6AA796477C}"/>
              </a:ext>
            </a:extLst>
          </p:cNvPr>
          <p:cNvSpPr>
            <a:spLocks noGrp="1"/>
          </p:cNvSpPr>
          <p:nvPr>
            <p:ph type="dt" sz="half" idx="10"/>
          </p:nvPr>
        </p:nvSpPr>
        <p:spPr/>
        <p:txBody>
          <a:bodyPr/>
          <a:lstStyle/>
          <a:p>
            <a:fld id="{F6101772-0C63-4882-91E3-4CF9C5DB1725}" type="datetime1">
              <a:rPr lang="en-US" smtClean="0"/>
              <a:t>2/14/2021</a:t>
            </a:fld>
            <a:endParaRPr lang="en-US"/>
          </a:p>
        </p:txBody>
      </p:sp>
      <p:sp>
        <p:nvSpPr>
          <p:cNvPr id="5" name="Footer Placeholder 4">
            <a:extLst>
              <a:ext uri="{FF2B5EF4-FFF2-40B4-BE49-F238E27FC236}">
                <a16:creationId xmlns:a16="http://schemas.microsoft.com/office/drawing/2014/main" id="{41473EAA-A447-416E-9BB6-F2157129E4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5F1A63-292D-4C4C-80E3-2796D3BE0D8F}"/>
              </a:ext>
            </a:extLst>
          </p:cNvPr>
          <p:cNvSpPr>
            <a:spLocks noGrp="1"/>
          </p:cNvSpPr>
          <p:nvPr>
            <p:ph type="sldNum" sz="quarter" idx="12"/>
          </p:nvPr>
        </p:nvSpPr>
        <p:spPr/>
        <p:txBody>
          <a:bodyPr/>
          <a:lstStyle/>
          <a:p>
            <a:fld id="{81B8352C-5476-4312-AE32-5F78E5EFCA2A}" type="slidenum">
              <a:rPr lang="en-US" smtClean="0"/>
              <a:t>‹#›</a:t>
            </a:fld>
            <a:endParaRPr lang="en-US"/>
          </a:p>
        </p:txBody>
      </p:sp>
    </p:spTree>
    <p:extLst>
      <p:ext uri="{BB962C8B-B14F-4D97-AF65-F5344CB8AC3E}">
        <p14:creationId xmlns:p14="http://schemas.microsoft.com/office/powerpoint/2010/main" val="2402977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BEAC3-8B03-4CB9-BA62-F0F5704D25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2EBD033-24D7-4A2A-8067-547262299C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A7B279-F59F-4F84-AE75-741EAE82A9C7}"/>
              </a:ext>
            </a:extLst>
          </p:cNvPr>
          <p:cNvSpPr>
            <a:spLocks noGrp="1"/>
          </p:cNvSpPr>
          <p:nvPr>
            <p:ph type="dt" sz="half" idx="10"/>
          </p:nvPr>
        </p:nvSpPr>
        <p:spPr/>
        <p:txBody>
          <a:bodyPr/>
          <a:lstStyle/>
          <a:p>
            <a:fld id="{2BD64EFF-A3CA-4C80-85AC-7C10D00F789D}" type="datetime1">
              <a:rPr lang="en-US" smtClean="0"/>
              <a:t>2/14/2021</a:t>
            </a:fld>
            <a:endParaRPr lang="en-US"/>
          </a:p>
        </p:txBody>
      </p:sp>
      <p:sp>
        <p:nvSpPr>
          <p:cNvPr id="5" name="Footer Placeholder 4">
            <a:extLst>
              <a:ext uri="{FF2B5EF4-FFF2-40B4-BE49-F238E27FC236}">
                <a16:creationId xmlns:a16="http://schemas.microsoft.com/office/drawing/2014/main" id="{35E15CFF-2DD1-456B-B7D2-9C45B1A05A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FB6BD4-9A26-4864-9923-832005F79EEF}"/>
              </a:ext>
            </a:extLst>
          </p:cNvPr>
          <p:cNvSpPr>
            <a:spLocks noGrp="1"/>
          </p:cNvSpPr>
          <p:nvPr>
            <p:ph type="sldNum" sz="quarter" idx="12"/>
          </p:nvPr>
        </p:nvSpPr>
        <p:spPr/>
        <p:txBody>
          <a:bodyPr/>
          <a:lstStyle/>
          <a:p>
            <a:fld id="{81B8352C-5476-4312-AE32-5F78E5EFCA2A}" type="slidenum">
              <a:rPr lang="en-US" smtClean="0"/>
              <a:t>‹#›</a:t>
            </a:fld>
            <a:endParaRPr lang="en-US"/>
          </a:p>
        </p:txBody>
      </p:sp>
    </p:spTree>
    <p:extLst>
      <p:ext uri="{BB962C8B-B14F-4D97-AF65-F5344CB8AC3E}">
        <p14:creationId xmlns:p14="http://schemas.microsoft.com/office/powerpoint/2010/main" val="3826414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4D6B2-38BA-4E53-A979-5F249F74F9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F0E8F5-76D3-45E5-8A46-393435FFEE3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C83FA4-A246-4F97-AAA0-59FF77A101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B8F120-1163-4CA2-8E8C-BF5F886BAA35}"/>
              </a:ext>
            </a:extLst>
          </p:cNvPr>
          <p:cNvSpPr>
            <a:spLocks noGrp="1"/>
          </p:cNvSpPr>
          <p:nvPr>
            <p:ph type="dt" sz="half" idx="10"/>
          </p:nvPr>
        </p:nvSpPr>
        <p:spPr/>
        <p:txBody>
          <a:bodyPr/>
          <a:lstStyle/>
          <a:p>
            <a:fld id="{978949AA-3A07-483B-AF7D-353950891C08}" type="datetime1">
              <a:rPr lang="en-US" smtClean="0"/>
              <a:t>2/14/2021</a:t>
            </a:fld>
            <a:endParaRPr lang="en-US"/>
          </a:p>
        </p:txBody>
      </p:sp>
      <p:sp>
        <p:nvSpPr>
          <p:cNvPr id="6" name="Footer Placeholder 5">
            <a:extLst>
              <a:ext uri="{FF2B5EF4-FFF2-40B4-BE49-F238E27FC236}">
                <a16:creationId xmlns:a16="http://schemas.microsoft.com/office/drawing/2014/main" id="{EEE28361-7B96-401F-BB84-7335709DB0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615534-69CE-4726-B3A8-197686524498}"/>
              </a:ext>
            </a:extLst>
          </p:cNvPr>
          <p:cNvSpPr>
            <a:spLocks noGrp="1"/>
          </p:cNvSpPr>
          <p:nvPr>
            <p:ph type="sldNum" sz="quarter" idx="12"/>
          </p:nvPr>
        </p:nvSpPr>
        <p:spPr/>
        <p:txBody>
          <a:bodyPr/>
          <a:lstStyle/>
          <a:p>
            <a:fld id="{81B8352C-5476-4312-AE32-5F78E5EFCA2A}" type="slidenum">
              <a:rPr lang="en-US" smtClean="0"/>
              <a:t>‹#›</a:t>
            </a:fld>
            <a:endParaRPr lang="en-US"/>
          </a:p>
        </p:txBody>
      </p:sp>
    </p:spTree>
    <p:extLst>
      <p:ext uri="{BB962C8B-B14F-4D97-AF65-F5344CB8AC3E}">
        <p14:creationId xmlns:p14="http://schemas.microsoft.com/office/powerpoint/2010/main" val="2850426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A6FC0-43E5-4E71-9376-5A3FEED702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23F7A3-9769-4863-A72A-4E50399972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9CFD0C-59DD-4589-9BCF-14DBC8754E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FEF155-42AF-4A03-B4DF-A4406013B7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B7D892-83B5-4D40-AFB5-11F96C478B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AE374B-FC87-4700-98DF-61C9D110CF67}"/>
              </a:ext>
            </a:extLst>
          </p:cNvPr>
          <p:cNvSpPr>
            <a:spLocks noGrp="1"/>
          </p:cNvSpPr>
          <p:nvPr>
            <p:ph type="dt" sz="half" idx="10"/>
          </p:nvPr>
        </p:nvSpPr>
        <p:spPr/>
        <p:txBody>
          <a:bodyPr/>
          <a:lstStyle/>
          <a:p>
            <a:fld id="{A38B2D56-D0AF-4443-85E6-C70BFA51E15E}" type="datetime1">
              <a:rPr lang="en-US" smtClean="0"/>
              <a:t>2/14/2021</a:t>
            </a:fld>
            <a:endParaRPr lang="en-US"/>
          </a:p>
        </p:txBody>
      </p:sp>
      <p:sp>
        <p:nvSpPr>
          <p:cNvPr id="8" name="Footer Placeholder 7">
            <a:extLst>
              <a:ext uri="{FF2B5EF4-FFF2-40B4-BE49-F238E27FC236}">
                <a16:creationId xmlns:a16="http://schemas.microsoft.com/office/drawing/2014/main" id="{51A1C974-BE6A-40B0-8DE4-B1602D69DF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325C2B9-D479-4423-8DD5-EC9583258B70}"/>
              </a:ext>
            </a:extLst>
          </p:cNvPr>
          <p:cNvSpPr>
            <a:spLocks noGrp="1"/>
          </p:cNvSpPr>
          <p:nvPr>
            <p:ph type="sldNum" sz="quarter" idx="12"/>
          </p:nvPr>
        </p:nvSpPr>
        <p:spPr/>
        <p:txBody>
          <a:bodyPr/>
          <a:lstStyle/>
          <a:p>
            <a:fld id="{81B8352C-5476-4312-AE32-5F78E5EFCA2A}" type="slidenum">
              <a:rPr lang="en-US" smtClean="0"/>
              <a:t>‹#›</a:t>
            </a:fld>
            <a:endParaRPr lang="en-US"/>
          </a:p>
        </p:txBody>
      </p:sp>
    </p:spTree>
    <p:extLst>
      <p:ext uri="{BB962C8B-B14F-4D97-AF65-F5344CB8AC3E}">
        <p14:creationId xmlns:p14="http://schemas.microsoft.com/office/powerpoint/2010/main" val="2197729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57D1B-988A-4E9E-BF4E-22DBF1F8A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9F232A-DF0E-4CA7-87FE-1B4837D4B308}"/>
              </a:ext>
            </a:extLst>
          </p:cNvPr>
          <p:cNvSpPr>
            <a:spLocks noGrp="1"/>
          </p:cNvSpPr>
          <p:nvPr>
            <p:ph type="dt" sz="half" idx="10"/>
          </p:nvPr>
        </p:nvSpPr>
        <p:spPr/>
        <p:txBody>
          <a:bodyPr/>
          <a:lstStyle/>
          <a:p>
            <a:fld id="{22DA4DAD-B257-4340-8D88-97031F56F98D}" type="datetime1">
              <a:rPr lang="en-US" smtClean="0"/>
              <a:t>2/14/2021</a:t>
            </a:fld>
            <a:endParaRPr lang="en-US"/>
          </a:p>
        </p:txBody>
      </p:sp>
      <p:sp>
        <p:nvSpPr>
          <p:cNvPr id="4" name="Footer Placeholder 3">
            <a:extLst>
              <a:ext uri="{FF2B5EF4-FFF2-40B4-BE49-F238E27FC236}">
                <a16:creationId xmlns:a16="http://schemas.microsoft.com/office/drawing/2014/main" id="{D120248C-AE04-4327-AC29-5D00021B080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830DA0-0FA0-4803-9404-8E373889E907}"/>
              </a:ext>
            </a:extLst>
          </p:cNvPr>
          <p:cNvSpPr>
            <a:spLocks noGrp="1"/>
          </p:cNvSpPr>
          <p:nvPr>
            <p:ph type="sldNum" sz="quarter" idx="12"/>
          </p:nvPr>
        </p:nvSpPr>
        <p:spPr/>
        <p:txBody>
          <a:bodyPr/>
          <a:lstStyle/>
          <a:p>
            <a:fld id="{81B8352C-5476-4312-AE32-5F78E5EFCA2A}" type="slidenum">
              <a:rPr lang="en-US" smtClean="0"/>
              <a:t>‹#›</a:t>
            </a:fld>
            <a:endParaRPr lang="en-US"/>
          </a:p>
        </p:txBody>
      </p:sp>
    </p:spTree>
    <p:extLst>
      <p:ext uri="{BB962C8B-B14F-4D97-AF65-F5344CB8AC3E}">
        <p14:creationId xmlns:p14="http://schemas.microsoft.com/office/powerpoint/2010/main" val="274913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1D7688-E10F-4040-BEA8-80D27075D06F}"/>
              </a:ext>
            </a:extLst>
          </p:cNvPr>
          <p:cNvSpPr>
            <a:spLocks noGrp="1"/>
          </p:cNvSpPr>
          <p:nvPr>
            <p:ph type="dt" sz="half" idx="10"/>
          </p:nvPr>
        </p:nvSpPr>
        <p:spPr/>
        <p:txBody>
          <a:bodyPr/>
          <a:lstStyle/>
          <a:p>
            <a:fld id="{9FE6A61E-30B9-448B-91E4-799C1D4640EB}" type="datetime1">
              <a:rPr lang="en-US" smtClean="0"/>
              <a:t>2/14/2021</a:t>
            </a:fld>
            <a:endParaRPr lang="en-US"/>
          </a:p>
        </p:txBody>
      </p:sp>
      <p:sp>
        <p:nvSpPr>
          <p:cNvPr id="3" name="Footer Placeholder 2">
            <a:extLst>
              <a:ext uri="{FF2B5EF4-FFF2-40B4-BE49-F238E27FC236}">
                <a16:creationId xmlns:a16="http://schemas.microsoft.com/office/drawing/2014/main" id="{C401B255-F5DF-4F5D-8E64-DF4B44178A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A121FA-3254-4587-82EB-54D4DBBFCF39}"/>
              </a:ext>
            </a:extLst>
          </p:cNvPr>
          <p:cNvSpPr>
            <a:spLocks noGrp="1"/>
          </p:cNvSpPr>
          <p:nvPr>
            <p:ph type="sldNum" sz="quarter" idx="12"/>
          </p:nvPr>
        </p:nvSpPr>
        <p:spPr/>
        <p:txBody>
          <a:bodyPr/>
          <a:lstStyle/>
          <a:p>
            <a:fld id="{81B8352C-5476-4312-AE32-5F78E5EFCA2A}" type="slidenum">
              <a:rPr lang="en-US" smtClean="0"/>
              <a:t>‹#›</a:t>
            </a:fld>
            <a:endParaRPr lang="en-US"/>
          </a:p>
        </p:txBody>
      </p:sp>
    </p:spTree>
    <p:extLst>
      <p:ext uri="{BB962C8B-B14F-4D97-AF65-F5344CB8AC3E}">
        <p14:creationId xmlns:p14="http://schemas.microsoft.com/office/powerpoint/2010/main" val="3987152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365E9-7C0D-4CF7-AABB-1E15CB0646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B65028-ED79-444E-BB64-35E0C07DDF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73060C-0734-4FF7-9764-F07F148DDE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A042E4-46BA-49C8-ABFC-36023812E8DD}"/>
              </a:ext>
            </a:extLst>
          </p:cNvPr>
          <p:cNvSpPr>
            <a:spLocks noGrp="1"/>
          </p:cNvSpPr>
          <p:nvPr>
            <p:ph type="dt" sz="half" idx="10"/>
          </p:nvPr>
        </p:nvSpPr>
        <p:spPr/>
        <p:txBody>
          <a:bodyPr/>
          <a:lstStyle/>
          <a:p>
            <a:fld id="{1D69A13E-FCC6-4AA4-B77B-7E0454C3E431}" type="datetime1">
              <a:rPr lang="en-US" smtClean="0"/>
              <a:t>2/14/2021</a:t>
            </a:fld>
            <a:endParaRPr lang="en-US"/>
          </a:p>
        </p:txBody>
      </p:sp>
      <p:sp>
        <p:nvSpPr>
          <p:cNvPr id="6" name="Footer Placeholder 5">
            <a:extLst>
              <a:ext uri="{FF2B5EF4-FFF2-40B4-BE49-F238E27FC236}">
                <a16:creationId xmlns:a16="http://schemas.microsoft.com/office/drawing/2014/main" id="{1C3C25C4-02C8-48BD-A51F-9ECFF86207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2B39D7-B4D4-45F7-AD0F-69AAC0163F5A}"/>
              </a:ext>
            </a:extLst>
          </p:cNvPr>
          <p:cNvSpPr>
            <a:spLocks noGrp="1"/>
          </p:cNvSpPr>
          <p:nvPr>
            <p:ph type="sldNum" sz="quarter" idx="12"/>
          </p:nvPr>
        </p:nvSpPr>
        <p:spPr/>
        <p:txBody>
          <a:bodyPr/>
          <a:lstStyle/>
          <a:p>
            <a:fld id="{81B8352C-5476-4312-AE32-5F78E5EFCA2A}" type="slidenum">
              <a:rPr lang="en-US" smtClean="0"/>
              <a:t>‹#›</a:t>
            </a:fld>
            <a:endParaRPr lang="en-US"/>
          </a:p>
        </p:txBody>
      </p:sp>
    </p:spTree>
    <p:extLst>
      <p:ext uri="{BB962C8B-B14F-4D97-AF65-F5344CB8AC3E}">
        <p14:creationId xmlns:p14="http://schemas.microsoft.com/office/powerpoint/2010/main" val="2964128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6396F-6B60-4DF1-B4EB-16E38BE5CF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7CDEDC-504E-452F-B5E7-A8F1BDC118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B33405-E8E7-4DEE-93BA-A8621148C6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F436A9-A551-426F-B62A-7DF4F59E3019}"/>
              </a:ext>
            </a:extLst>
          </p:cNvPr>
          <p:cNvSpPr>
            <a:spLocks noGrp="1"/>
          </p:cNvSpPr>
          <p:nvPr>
            <p:ph type="dt" sz="half" idx="10"/>
          </p:nvPr>
        </p:nvSpPr>
        <p:spPr/>
        <p:txBody>
          <a:bodyPr/>
          <a:lstStyle/>
          <a:p>
            <a:fld id="{21909FAB-BC64-4869-B96F-DE2C22563E93}" type="datetime1">
              <a:rPr lang="en-US" smtClean="0"/>
              <a:t>2/14/2021</a:t>
            </a:fld>
            <a:endParaRPr lang="en-US"/>
          </a:p>
        </p:txBody>
      </p:sp>
      <p:sp>
        <p:nvSpPr>
          <p:cNvPr id="6" name="Footer Placeholder 5">
            <a:extLst>
              <a:ext uri="{FF2B5EF4-FFF2-40B4-BE49-F238E27FC236}">
                <a16:creationId xmlns:a16="http://schemas.microsoft.com/office/drawing/2014/main" id="{198ECB4E-5562-4B61-9755-FF97F0DEF1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A8AFAF-90C1-444A-AC04-9DD6ADFA0624}"/>
              </a:ext>
            </a:extLst>
          </p:cNvPr>
          <p:cNvSpPr>
            <a:spLocks noGrp="1"/>
          </p:cNvSpPr>
          <p:nvPr>
            <p:ph type="sldNum" sz="quarter" idx="12"/>
          </p:nvPr>
        </p:nvSpPr>
        <p:spPr/>
        <p:txBody>
          <a:bodyPr/>
          <a:lstStyle/>
          <a:p>
            <a:fld id="{81B8352C-5476-4312-AE32-5F78E5EFCA2A}" type="slidenum">
              <a:rPr lang="en-US" smtClean="0"/>
              <a:t>‹#›</a:t>
            </a:fld>
            <a:endParaRPr lang="en-US"/>
          </a:p>
        </p:txBody>
      </p:sp>
    </p:spTree>
    <p:extLst>
      <p:ext uri="{BB962C8B-B14F-4D97-AF65-F5344CB8AC3E}">
        <p14:creationId xmlns:p14="http://schemas.microsoft.com/office/powerpoint/2010/main" val="2539243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7DF88A-2677-4490-AEFE-36DF451ED3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089241-918F-43C6-9092-684DD5BE69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3CC893-33B8-4971-99E4-7CC924D6FF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D44B53-6D09-4CFA-8A9E-3BDED200D9E7}" type="datetime1">
              <a:rPr lang="en-US" smtClean="0"/>
              <a:t>2/14/2021</a:t>
            </a:fld>
            <a:endParaRPr lang="en-US"/>
          </a:p>
        </p:txBody>
      </p:sp>
      <p:sp>
        <p:nvSpPr>
          <p:cNvPr id="5" name="Footer Placeholder 4">
            <a:extLst>
              <a:ext uri="{FF2B5EF4-FFF2-40B4-BE49-F238E27FC236}">
                <a16:creationId xmlns:a16="http://schemas.microsoft.com/office/drawing/2014/main" id="{7F09C0B1-6A56-44E3-AED4-66C9F0F0A8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C0C6C9-816A-43AD-B8CB-292CD0F533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B8352C-5476-4312-AE32-5F78E5EFCA2A}" type="slidenum">
              <a:rPr lang="en-US" smtClean="0"/>
              <a:t>‹#›</a:t>
            </a:fld>
            <a:endParaRPr lang="en-US"/>
          </a:p>
        </p:txBody>
      </p:sp>
    </p:spTree>
    <p:extLst>
      <p:ext uri="{BB962C8B-B14F-4D97-AF65-F5344CB8AC3E}">
        <p14:creationId xmlns:p14="http://schemas.microsoft.com/office/powerpoint/2010/main" val="20771865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bubble chart&#10;&#10;Description automatically generated">
            <a:extLst>
              <a:ext uri="{FF2B5EF4-FFF2-40B4-BE49-F238E27FC236}">
                <a16:creationId xmlns:a16="http://schemas.microsoft.com/office/drawing/2014/main" id="{13C8BEDC-73D2-40D5-9110-716DA1F9B29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BEDAE2-04D1-45D9-A9F8-E376A79D424E}"/>
              </a:ext>
            </a:extLst>
          </p:cNvPr>
          <p:cNvSpPr>
            <a:spLocks noGrp="1"/>
          </p:cNvSpPr>
          <p:nvPr>
            <p:ph type="ctrTitle"/>
          </p:nvPr>
        </p:nvSpPr>
        <p:spPr>
          <a:xfrm>
            <a:off x="3476730" y="1467531"/>
            <a:ext cx="8715270" cy="1488252"/>
          </a:xfrm>
          <a:effectLst>
            <a:outerShdw blurRad="50800" dist="38100" dir="2700000" algn="tl" rotWithShape="0">
              <a:prstClr val="black">
                <a:alpha val="40000"/>
              </a:prstClr>
            </a:outerShdw>
          </a:effectLst>
        </p:spPr>
        <p:txBody>
          <a:bodyPr>
            <a:normAutofit fontScale="90000"/>
          </a:bodyPr>
          <a:lstStyle/>
          <a:p>
            <a:r>
              <a:rPr lang="en-US" sz="5200" i="1" cap="small" dirty="0">
                <a:solidFill>
                  <a:srgbClr val="FFFFFF"/>
                </a:solidFill>
                <a:latin typeface="Roboto Black" panose="02000000000000000000" pitchFamily="2" charset="0"/>
                <a:ea typeface="Roboto Black" panose="02000000000000000000" pitchFamily="2" charset="0"/>
              </a:rPr>
              <a:t>2021 U.S. Children’s Map Competition</a:t>
            </a:r>
          </a:p>
        </p:txBody>
      </p:sp>
      <p:sp>
        <p:nvSpPr>
          <p:cNvPr id="3" name="Subtitle 2">
            <a:extLst>
              <a:ext uri="{FF2B5EF4-FFF2-40B4-BE49-F238E27FC236}">
                <a16:creationId xmlns:a16="http://schemas.microsoft.com/office/drawing/2014/main" id="{B5EF75D2-296B-4C00-B048-8EE190834135}"/>
              </a:ext>
            </a:extLst>
          </p:cNvPr>
          <p:cNvSpPr>
            <a:spLocks noGrp="1"/>
          </p:cNvSpPr>
          <p:nvPr>
            <p:ph type="subTitle" idx="1"/>
          </p:nvPr>
        </p:nvSpPr>
        <p:spPr>
          <a:xfrm>
            <a:off x="4006948" y="3624184"/>
            <a:ext cx="7654834" cy="1282707"/>
          </a:xfrm>
          <a:effectLst>
            <a:outerShdw blurRad="50800" dist="38100" dir="2700000" algn="tl" rotWithShape="0">
              <a:prstClr val="black">
                <a:alpha val="40000"/>
              </a:prstClr>
            </a:outerShdw>
          </a:effectLst>
        </p:spPr>
        <p:txBody>
          <a:bodyPr>
            <a:normAutofit fontScale="85000" lnSpcReduction="20000"/>
          </a:bodyPr>
          <a:lstStyle/>
          <a:p>
            <a:r>
              <a:rPr lang="en-US" i="1" dirty="0">
                <a:solidFill>
                  <a:srgbClr val="FFFFFF"/>
                </a:solidFill>
                <a:latin typeface="Roboto Light" panose="02000000000000000000" pitchFamily="2" charset="0"/>
                <a:ea typeface="Roboto Light" panose="02000000000000000000" pitchFamily="2" charset="0"/>
              </a:rPr>
              <a:t>Dierdre Bevington-Attardi, Competition Coordinator</a:t>
            </a:r>
          </a:p>
          <a:p>
            <a:endParaRPr lang="en-US" i="1" dirty="0">
              <a:solidFill>
                <a:srgbClr val="FFFFFF"/>
              </a:solidFill>
              <a:latin typeface="Roboto Light" panose="02000000000000000000" pitchFamily="2" charset="0"/>
              <a:ea typeface="Roboto Light" panose="02000000000000000000" pitchFamily="2" charset="0"/>
            </a:endParaRPr>
          </a:p>
          <a:p>
            <a:r>
              <a:rPr lang="en-US" i="1" dirty="0">
                <a:solidFill>
                  <a:srgbClr val="FFFFFF"/>
                </a:solidFill>
                <a:latin typeface="Roboto Light" panose="02000000000000000000" pitchFamily="2" charset="0"/>
                <a:ea typeface="Roboto Light" panose="02000000000000000000" pitchFamily="2" charset="0"/>
              </a:rPr>
              <a:t>Aileen Buckley, Chair - U.S. National Committee </a:t>
            </a:r>
            <a:br>
              <a:rPr lang="en-US" i="1" dirty="0">
                <a:solidFill>
                  <a:srgbClr val="FFFFFF"/>
                </a:solidFill>
                <a:latin typeface="Roboto Light" panose="02000000000000000000" pitchFamily="2" charset="0"/>
                <a:ea typeface="Roboto Light" panose="02000000000000000000" pitchFamily="2" charset="0"/>
              </a:rPr>
            </a:br>
            <a:r>
              <a:rPr lang="en-US" i="1" dirty="0">
                <a:solidFill>
                  <a:srgbClr val="FFFFFF"/>
                </a:solidFill>
                <a:latin typeface="Roboto Light" panose="02000000000000000000" pitchFamily="2" charset="0"/>
                <a:ea typeface="Roboto Light" panose="02000000000000000000" pitchFamily="2" charset="0"/>
              </a:rPr>
              <a:t>for the International Cartographic Association (ICA)</a:t>
            </a:r>
          </a:p>
          <a:p>
            <a:endParaRPr lang="en-US" i="1" dirty="0">
              <a:solidFill>
                <a:srgbClr val="FFFFFF"/>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39366792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D45FCC-30B4-4917-98A5-2461189C140A}"/>
              </a:ext>
            </a:extLst>
          </p:cNvPr>
          <p:cNvPicPr>
            <a:picLocks noChangeAspect="1"/>
          </p:cNvPicPr>
          <p:nvPr/>
        </p:nvPicPr>
        <p:blipFill rotWithShape="1">
          <a:blip r:embed="rId3" cstate="print">
            <a:alphaModFix/>
            <a:extLst>
              <a:ext uri="{28A0092B-C50C-407E-A947-70E740481C1C}">
                <a14:useLocalDpi xmlns:a14="http://schemas.microsoft.com/office/drawing/2010/main"/>
              </a:ext>
            </a:extLst>
          </a:blip>
          <a:srcRect/>
          <a:stretch/>
        </p:blipFill>
        <p:spPr>
          <a:xfrm flipH="1">
            <a:off x="6034728" y="10"/>
            <a:ext cx="6172512" cy="6857990"/>
          </a:xfrm>
          <a:prstGeom prst="rect">
            <a:avLst/>
          </a:prstGeom>
        </p:spPr>
      </p:pic>
      <p:pic>
        <p:nvPicPr>
          <p:cNvPr id="9" name="Picture 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01710D06-86F9-450A-956D-69AC32920E1B}"/>
              </a:ext>
            </a:extLst>
          </p:cNvPr>
          <p:cNvSpPr>
            <a:spLocks noGrp="1"/>
          </p:cNvSpPr>
          <p:nvPr>
            <p:ph type="title"/>
          </p:nvPr>
        </p:nvSpPr>
        <p:spPr>
          <a:xfrm>
            <a:off x="804997" y="706636"/>
            <a:ext cx="4803636" cy="590931"/>
          </a:xfrm>
        </p:spPr>
        <p:txBody>
          <a:bodyPr>
            <a:spAutoFit/>
          </a:bodyPr>
          <a:lstStyle/>
          <a:p>
            <a:r>
              <a:rPr lang="en-US" i="1" dirty="0">
                <a:solidFill>
                  <a:srgbClr val="000000"/>
                </a:solidFill>
              </a:rPr>
              <a:t>Age Categories</a:t>
            </a:r>
          </a:p>
        </p:txBody>
      </p:sp>
      <p:sp>
        <p:nvSpPr>
          <p:cNvPr id="3" name="Content Placeholder 2">
            <a:extLst>
              <a:ext uri="{FF2B5EF4-FFF2-40B4-BE49-F238E27FC236}">
                <a16:creationId xmlns:a16="http://schemas.microsoft.com/office/drawing/2014/main" id="{4838430C-7BCD-468E-9BD5-4EE9847D4A30}"/>
              </a:ext>
            </a:extLst>
          </p:cNvPr>
          <p:cNvSpPr>
            <a:spLocks noGrp="1"/>
          </p:cNvSpPr>
          <p:nvPr>
            <p:ph idx="1"/>
          </p:nvPr>
        </p:nvSpPr>
        <p:spPr>
          <a:xfrm>
            <a:off x="609600" y="2004204"/>
            <a:ext cx="5073289" cy="3788830"/>
          </a:xfrm>
        </p:spPr>
        <p:txBody>
          <a:bodyPr anchor="ctr">
            <a:noAutofit/>
          </a:bodyPr>
          <a:lstStyle/>
          <a:p>
            <a:r>
              <a:rPr lang="en-US" sz="2400" dirty="0"/>
              <a:t>Under 6 Years Old</a:t>
            </a:r>
          </a:p>
          <a:p>
            <a:r>
              <a:rPr lang="en-US" sz="2400" dirty="0"/>
              <a:t>6–8 Years Old</a:t>
            </a:r>
          </a:p>
          <a:p>
            <a:r>
              <a:rPr lang="en-US" sz="2400" dirty="0"/>
              <a:t>9</a:t>
            </a:r>
            <a:r>
              <a:rPr lang="en-US" dirty="0"/>
              <a:t>–</a:t>
            </a:r>
            <a:r>
              <a:rPr lang="en-US" sz="2400" dirty="0"/>
              <a:t>12 Years Old</a:t>
            </a:r>
          </a:p>
          <a:p>
            <a:r>
              <a:rPr lang="en-US" sz="2400" dirty="0"/>
              <a:t>13 through 15 Years Old</a:t>
            </a:r>
          </a:p>
          <a:p>
            <a:pPr marL="0" indent="0">
              <a:buNone/>
            </a:pPr>
            <a:endParaRPr lang="en-US" sz="2400" dirty="0">
              <a:solidFill>
                <a:srgbClr val="000000"/>
              </a:solidFill>
            </a:endParaRPr>
          </a:p>
          <a:p>
            <a:pPr marL="0" indent="0">
              <a:buNone/>
            </a:pPr>
            <a:r>
              <a:rPr lang="en-US" sz="2400" dirty="0"/>
              <a:t>Children can work in a team with up to three others in the same age category to produce a single entry </a:t>
            </a:r>
            <a:endParaRPr lang="en-US" sz="2400" dirty="0">
              <a:solidFill>
                <a:srgbClr val="000000"/>
              </a:solidFill>
              <a:highlight>
                <a:srgbClr val="FFFF00"/>
              </a:highlight>
            </a:endParaRPr>
          </a:p>
        </p:txBody>
      </p:sp>
      <p:sp>
        <p:nvSpPr>
          <p:cNvPr id="5" name="Slide Number Placeholder 4">
            <a:extLst>
              <a:ext uri="{FF2B5EF4-FFF2-40B4-BE49-F238E27FC236}">
                <a16:creationId xmlns:a16="http://schemas.microsoft.com/office/drawing/2014/main" id="{BA9E74EB-6F6D-4B9B-9202-C032696FDF06}"/>
              </a:ext>
            </a:extLst>
          </p:cNvPr>
          <p:cNvSpPr>
            <a:spLocks noGrp="1"/>
          </p:cNvSpPr>
          <p:nvPr>
            <p:ph type="sldNum" sz="quarter" idx="12"/>
          </p:nvPr>
        </p:nvSpPr>
        <p:spPr>
          <a:xfrm>
            <a:off x="8828809" y="6492865"/>
            <a:ext cx="2743200" cy="365125"/>
          </a:xfrm>
        </p:spPr>
        <p:txBody>
          <a:bodyPr/>
          <a:lstStyle/>
          <a:p>
            <a:fld id="{81B8352C-5476-4312-AE32-5F78E5EFCA2A}" type="slidenum">
              <a:rPr lang="en-US" smtClean="0"/>
              <a:t>10</a:t>
            </a:fld>
            <a:endParaRPr lang="en-US" dirty="0"/>
          </a:p>
        </p:txBody>
      </p:sp>
    </p:spTree>
    <p:extLst>
      <p:ext uri="{BB962C8B-B14F-4D97-AF65-F5344CB8AC3E}">
        <p14:creationId xmlns:p14="http://schemas.microsoft.com/office/powerpoint/2010/main" val="1794480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ubble chart&#10;&#10;Description automatically generated">
            <a:extLst>
              <a:ext uri="{FF2B5EF4-FFF2-40B4-BE49-F238E27FC236}">
                <a16:creationId xmlns:a16="http://schemas.microsoft.com/office/drawing/2014/main" id="{1C61EB15-0C8E-478C-AB63-38F44242D6F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0629466" cy="6889756"/>
          </a:xfrm>
          <a:prstGeom prst="rect">
            <a:avLst/>
          </a:prstGeom>
        </p:spPr>
      </p:pic>
      <p:sp>
        <p:nvSpPr>
          <p:cNvPr id="9" name="Rectangle 8">
            <a:extLst>
              <a:ext uri="{FF2B5EF4-FFF2-40B4-BE49-F238E27FC236}">
                <a16:creationId xmlns:a16="http://schemas.microsoft.com/office/drawing/2014/main" id="{32FA39F9-D944-4E3D-B96E-6CCAC44BBB85}"/>
              </a:ext>
            </a:extLst>
          </p:cNvPr>
          <p:cNvSpPr/>
          <p:nvPr/>
        </p:nvSpPr>
        <p:spPr>
          <a:xfrm>
            <a:off x="4434840" y="0"/>
            <a:ext cx="7757160" cy="6858000"/>
          </a:xfrm>
          <a:prstGeom prst="rect">
            <a:avLst/>
          </a:prstGeom>
          <a:gradFill flip="none" rotWithShape="1">
            <a:gsLst>
              <a:gs pos="53200">
                <a:srgbClr val="EFF1FB"/>
              </a:gs>
              <a:gs pos="0">
                <a:schemeClr val="bg1"/>
              </a:gs>
              <a:gs pos="100000">
                <a:schemeClr val="accent1">
                  <a:tint val="23500"/>
                  <a:satMod val="16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40429021-3BB2-4673-A2ED-F6A503415B21}"/>
              </a:ext>
            </a:extLst>
          </p:cNvPr>
          <p:cNvSpPr>
            <a:spLocks noGrp="1"/>
          </p:cNvSpPr>
          <p:nvPr>
            <p:ph type="title"/>
          </p:nvPr>
        </p:nvSpPr>
        <p:spPr>
          <a:xfrm>
            <a:off x="1104900" y="588546"/>
            <a:ext cx="10515600" cy="604781"/>
          </a:xfrm>
        </p:spPr>
        <p:txBody>
          <a:bodyPr vert="horz" lIns="91440" tIns="45720" rIns="91440" bIns="45720" rtlCol="0" anchor="b">
            <a:spAutoFit/>
          </a:bodyPr>
          <a:lstStyle/>
          <a:p>
            <a:pPr algn="r"/>
            <a:r>
              <a:rPr lang="en-US" sz="3700" i="1" dirty="0"/>
              <a:t>Rules</a:t>
            </a:r>
          </a:p>
        </p:txBody>
      </p:sp>
      <p:sp>
        <p:nvSpPr>
          <p:cNvPr id="4" name="Content Placeholder 3">
            <a:extLst>
              <a:ext uri="{FF2B5EF4-FFF2-40B4-BE49-F238E27FC236}">
                <a16:creationId xmlns:a16="http://schemas.microsoft.com/office/drawing/2014/main" id="{96142E54-1ADA-4F34-B561-3D9438952A56}"/>
              </a:ext>
            </a:extLst>
          </p:cNvPr>
          <p:cNvSpPr>
            <a:spLocks noGrp="1"/>
          </p:cNvSpPr>
          <p:nvPr>
            <p:ph idx="1"/>
          </p:nvPr>
        </p:nvSpPr>
        <p:spPr>
          <a:xfrm>
            <a:off x="1326382" y="1371600"/>
            <a:ext cx="10294118" cy="5486400"/>
          </a:xfrm>
        </p:spPr>
        <p:txBody>
          <a:bodyPr>
            <a:normAutofit fontScale="92500" lnSpcReduction="10000"/>
          </a:bodyPr>
          <a:lstStyle/>
          <a:p>
            <a:pPr marL="0" indent="0" algn="r">
              <a:buNone/>
            </a:pPr>
            <a:r>
              <a:rPr lang="en-US" dirty="0">
                <a:solidFill>
                  <a:schemeClr val="tx1">
                    <a:lumMod val="85000"/>
                    <a:lumOff val="15000"/>
                  </a:schemeClr>
                </a:solidFill>
              </a:rPr>
              <a:t>Illustrate the theme “A Map of My Future World” using pictures, drawings, words, objects, or other graphical elements</a:t>
            </a:r>
            <a:br>
              <a:rPr lang="en-US" dirty="0">
                <a:solidFill>
                  <a:schemeClr val="tx1">
                    <a:lumMod val="85000"/>
                    <a:lumOff val="15000"/>
                  </a:schemeClr>
                </a:solidFill>
              </a:rPr>
            </a:br>
            <a:endParaRPr lang="en-US" dirty="0">
              <a:solidFill>
                <a:schemeClr val="tx1">
                  <a:lumMod val="85000"/>
                  <a:lumOff val="15000"/>
                </a:schemeClr>
              </a:solidFill>
            </a:endParaRPr>
          </a:p>
          <a:p>
            <a:pPr marL="0" indent="0" algn="r">
              <a:buNone/>
            </a:pPr>
            <a:r>
              <a:rPr lang="en-US" dirty="0">
                <a:solidFill>
                  <a:schemeClr val="tx1">
                    <a:lumMod val="85000"/>
                    <a:lumOff val="15000"/>
                  </a:schemeClr>
                </a:solidFill>
              </a:rPr>
              <a:t>Include a map of all or large portion of the world with recognizable continents, age-appropriate features, </a:t>
            </a:r>
            <a:br>
              <a:rPr lang="en-US" dirty="0">
                <a:solidFill>
                  <a:schemeClr val="tx1">
                    <a:lumMod val="85000"/>
                    <a:lumOff val="15000"/>
                  </a:schemeClr>
                </a:solidFill>
              </a:rPr>
            </a:br>
            <a:r>
              <a:rPr lang="en-US" dirty="0">
                <a:solidFill>
                  <a:schemeClr val="tx1">
                    <a:lumMod val="85000"/>
                    <a:lumOff val="15000"/>
                  </a:schemeClr>
                </a:solidFill>
              </a:rPr>
              <a:t>and/or representations</a:t>
            </a:r>
            <a:br>
              <a:rPr lang="en-US" dirty="0">
                <a:solidFill>
                  <a:schemeClr val="tx1">
                    <a:lumMod val="85000"/>
                    <a:lumOff val="15000"/>
                  </a:schemeClr>
                </a:solidFill>
              </a:rPr>
            </a:br>
            <a:endParaRPr lang="en-US" dirty="0">
              <a:solidFill>
                <a:schemeClr val="tx1">
                  <a:lumMod val="85000"/>
                  <a:lumOff val="15000"/>
                </a:schemeClr>
              </a:solidFill>
            </a:endParaRPr>
          </a:p>
          <a:p>
            <a:pPr marL="0" indent="0" algn="r">
              <a:buNone/>
            </a:pPr>
            <a:r>
              <a:rPr lang="en-US" dirty="0">
                <a:solidFill>
                  <a:schemeClr val="tx1">
                    <a:lumMod val="85000"/>
                    <a:lumOff val="15000"/>
                  </a:schemeClr>
                </a:solidFill>
              </a:rPr>
              <a:t>Submit original hard copy map—no digital files </a:t>
            </a:r>
            <a:br>
              <a:rPr lang="en-US" dirty="0">
                <a:solidFill>
                  <a:schemeClr val="tx1">
                    <a:lumMod val="85000"/>
                    <a:lumOff val="15000"/>
                  </a:schemeClr>
                </a:solidFill>
              </a:rPr>
            </a:br>
            <a:r>
              <a:rPr lang="en-US" dirty="0">
                <a:solidFill>
                  <a:schemeClr val="tx1">
                    <a:lumMod val="85000"/>
                    <a:lumOff val="15000"/>
                  </a:schemeClr>
                </a:solidFill>
              </a:rPr>
              <a:t>will be accepted</a:t>
            </a:r>
            <a:br>
              <a:rPr lang="en-US" dirty="0">
                <a:solidFill>
                  <a:schemeClr val="tx1">
                    <a:lumMod val="85000"/>
                    <a:lumOff val="15000"/>
                  </a:schemeClr>
                </a:solidFill>
              </a:rPr>
            </a:br>
            <a:endParaRPr lang="en-US" dirty="0">
              <a:solidFill>
                <a:schemeClr val="tx1">
                  <a:lumMod val="85000"/>
                  <a:lumOff val="15000"/>
                </a:schemeClr>
              </a:solidFill>
            </a:endParaRPr>
          </a:p>
          <a:p>
            <a:pPr marL="0" indent="0" algn="r">
              <a:buNone/>
            </a:pPr>
            <a:r>
              <a:rPr lang="en-US" dirty="0">
                <a:solidFill>
                  <a:schemeClr val="tx1">
                    <a:lumMod val="85000"/>
                    <a:lumOff val="15000"/>
                  </a:schemeClr>
                </a:solidFill>
              </a:rPr>
              <a:t>Scan or photograph the finished illustration</a:t>
            </a:r>
            <a:br>
              <a:rPr lang="en-US" dirty="0">
                <a:solidFill>
                  <a:schemeClr val="tx1">
                    <a:lumMod val="85000"/>
                    <a:lumOff val="15000"/>
                  </a:schemeClr>
                </a:solidFill>
              </a:rPr>
            </a:br>
            <a:r>
              <a:rPr lang="en-US" dirty="0">
                <a:solidFill>
                  <a:schemeClr val="tx1">
                    <a:lumMod val="85000"/>
                    <a:lumOff val="15000"/>
                  </a:schemeClr>
                </a:solidFill>
              </a:rPr>
              <a:t> </a:t>
            </a:r>
            <a:br>
              <a:rPr lang="en-US" dirty="0">
                <a:solidFill>
                  <a:schemeClr val="tx1">
                    <a:lumMod val="85000"/>
                    <a:lumOff val="15000"/>
                  </a:schemeClr>
                </a:solidFill>
              </a:rPr>
            </a:br>
            <a:r>
              <a:rPr lang="en-US" dirty="0">
                <a:solidFill>
                  <a:schemeClr val="tx1">
                    <a:lumMod val="85000"/>
                    <a:lumOff val="15000"/>
                  </a:schemeClr>
                </a:solidFill>
              </a:rPr>
              <a:t>Submitted entries will not be returned</a:t>
            </a:r>
            <a:br>
              <a:rPr lang="en-US" dirty="0">
                <a:solidFill>
                  <a:schemeClr val="tx1">
                    <a:lumMod val="85000"/>
                    <a:lumOff val="15000"/>
                  </a:schemeClr>
                </a:solidFill>
              </a:rPr>
            </a:br>
            <a:endParaRPr lang="en-US" dirty="0">
              <a:solidFill>
                <a:schemeClr val="tx1">
                  <a:lumMod val="85000"/>
                  <a:lumOff val="15000"/>
                </a:schemeClr>
              </a:solidFill>
            </a:endParaRPr>
          </a:p>
          <a:p>
            <a:pPr marL="0" indent="0" algn="r">
              <a:buNone/>
            </a:pPr>
            <a:r>
              <a:rPr lang="en-US" dirty="0">
                <a:solidFill>
                  <a:schemeClr val="tx1">
                    <a:lumMod val="85000"/>
                    <a:lumOff val="15000"/>
                  </a:schemeClr>
                </a:solidFill>
              </a:rPr>
              <a:t>Maximum size is 11 x 17 inches</a:t>
            </a:r>
            <a:br>
              <a:rPr lang="en-US" dirty="0">
                <a:solidFill>
                  <a:schemeClr val="tx1">
                    <a:lumMod val="85000"/>
                    <a:lumOff val="15000"/>
                  </a:schemeClr>
                </a:solidFill>
              </a:rPr>
            </a:br>
            <a:endParaRPr lang="en-US" dirty="0">
              <a:solidFill>
                <a:schemeClr val="tx1">
                  <a:lumMod val="85000"/>
                  <a:lumOff val="15000"/>
                </a:schemeClr>
              </a:solidFill>
            </a:endParaRPr>
          </a:p>
          <a:p>
            <a:pPr marL="0" indent="0" algn="r">
              <a:buNone/>
            </a:pPr>
            <a:r>
              <a:rPr lang="en-US" dirty="0"/>
              <a:t>Please use a tracking number for entries!</a:t>
            </a:r>
          </a:p>
          <a:p>
            <a:pPr marL="0" indent="0" algn="r">
              <a:buNone/>
            </a:pPr>
            <a:endParaRPr lang="en-US" dirty="0"/>
          </a:p>
        </p:txBody>
      </p:sp>
      <p:sp>
        <p:nvSpPr>
          <p:cNvPr id="2" name="Slide Number Placeholder 1">
            <a:extLst>
              <a:ext uri="{FF2B5EF4-FFF2-40B4-BE49-F238E27FC236}">
                <a16:creationId xmlns:a16="http://schemas.microsoft.com/office/drawing/2014/main" id="{140D1992-48EA-4871-8001-0EB4A59C634E}"/>
              </a:ext>
            </a:extLst>
          </p:cNvPr>
          <p:cNvSpPr>
            <a:spLocks noGrp="1"/>
          </p:cNvSpPr>
          <p:nvPr>
            <p:ph type="sldNum" sz="quarter" idx="12"/>
          </p:nvPr>
        </p:nvSpPr>
        <p:spPr>
          <a:xfrm>
            <a:off x="8667533" y="6492875"/>
            <a:ext cx="2743200" cy="365125"/>
          </a:xfrm>
        </p:spPr>
        <p:txBody>
          <a:bodyPr/>
          <a:lstStyle/>
          <a:p>
            <a:fld id="{81B8352C-5476-4312-AE32-5F78E5EFCA2A}" type="slidenum">
              <a:rPr lang="en-US" smtClean="0"/>
              <a:t>11</a:t>
            </a:fld>
            <a:endParaRPr lang="en-US" dirty="0"/>
          </a:p>
        </p:txBody>
      </p:sp>
    </p:spTree>
    <p:extLst>
      <p:ext uri="{BB962C8B-B14F-4D97-AF65-F5344CB8AC3E}">
        <p14:creationId xmlns:p14="http://schemas.microsoft.com/office/powerpoint/2010/main" val="2372671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ubble chart&#10;&#10;Description automatically generated">
            <a:extLst>
              <a:ext uri="{FF2B5EF4-FFF2-40B4-BE49-F238E27FC236}">
                <a16:creationId xmlns:a16="http://schemas.microsoft.com/office/drawing/2014/main" id="{1C61EB15-0C8E-478C-AB63-38F44242D6F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1562534" y="0"/>
            <a:ext cx="10629466" cy="6889756"/>
          </a:xfrm>
          <a:prstGeom prst="rect">
            <a:avLst/>
          </a:prstGeom>
        </p:spPr>
      </p:pic>
      <p:sp>
        <p:nvSpPr>
          <p:cNvPr id="9" name="Rectangle 8">
            <a:extLst>
              <a:ext uri="{FF2B5EF4-FFF2-40B4-BE49-F238E27FC236}">
                <a16:creationId xmlns:a16="http://schemas.microsoft.com/office/drawing/2014/main" id="{32FA39F9-D944-4E3D-B96E-6CCAC44BBB85}"/>
              </a:ext>
            </a:extLst>
          </p:cNvPr>
          <p:cNvSpPr/>
          <p:nvPr/>
        </p:nvSpPr>
        <p:spPr>
          <a:xfrm flipH="1">
            <a:off x="0" y="0"/>
            <a:ext cx="9692640" cy="6858000"/>
          </a:xfrm>
          <a:prstGeom prst="rect">
            <a:avLst/>
          </a:prstGeom>
          <a:gradFill flip="none" rotWithShape="1">
            <a:gsLst>
              <a:gs pos="68000">
                <a:srgbClr val="EFF1FB"/>
              </a:gs>
              <a:gs pos="0">
                <a:schemeClr val="bg1"/>
              </a:gs>
              <a:gs pos="100000">
                <a:schemeClr val="accent1">
                  <a:tint val="23500"/>
                  <a:satMod val="16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40429021-3BB2-4673-A2ED-F6A503415B21}"/>
              </a:ext>
            </a:extLst>
          </p:cNvPr>
          <p:cNvSpPr>
            <a:spLocks noGrp="1"/>
          </p:cNvSpPr>
          <p:nvPr>
            <p:ph type="title"/>
          </p:nvPr>
        </p:nvSpPr>
        <p:spPr>
          <a:xfrm>
            <a:off x="838200" y="617347"/>
            <a:ext cx="10515600" cy="590931"/>
          </a:xfrm>
        </p:spPr>
        <p:txBody>
          <a:bodyPr>
            <a:spAutoFit/>
          </a:bodyPr>
          <a:lstStyle/>
          <a:p>
            <a:r>
              <a:rPr lang="en-US" i="1" dirty="0"/>
              <a:t>Judging</a:t>
            </a:r>
          </a:p>
        </p:txBody>
      </p:sp>
      <p:sp>
        <p:nvSpPr>
          <p:cNvPr id="4" name="Content Placeholder 3">
            <a:extLst>
              <a:ext uri="{FF2B5EF4-FFF2-40B4-BE49-F238E27FC236}">
                <a16:creationId xmlns:a16="http://schemas.microsoft.com/office/drawing/2014/main" id="{96142E54-1ADA-4F34-B561-3D9438952A56}"/>
              </a:ext>
            </a:extLst>
          </p:cNvPr>
          <p:cNvSpPr>
            <a:spLocks noGrp="1"/>
          </p:cNvSpPr>
          <p:nvPr>
            <p:ph idx="1"/>
          </p:nvPr>
        </p:nvSpPr>
        <p:spPr>
          <a:xfrm>
            <a:off x="838200" y="1371600"/>
            <a:ext cx="8235462" cy="5518156"/>
          </a:xfrm>
        </p:spPr>
        <p:txBody>
          <a:bodyPr>
            <a:normAutofit/>
          </a:bodyPr>
          <a:lstStyle/>
          <a:p>
            <a:r>
              <a:rPr lang="en-US" sz="2000" dirty="0"/>
              <a:t>Portray a recognizable message</a:t>
            </a:r>
          </a:p>
          <a:p>
            <a:r>
              <a:rPr lang="en-US" sz="2000" dirty="0"/>
              <a:t>Display cartographic content (symbols, colors, names, etc.)*</a:t>
            </a:r>
          </a:p>
          <a:p>
            <a:r>
              <a:rPr lang="en-US" sz="2000" dirty="0"/>
              <a:t>Strive for overall quality (balance, harmony, use of color, legibility)</a:t>
            </a:r>
          </a:p>
          <a:p>
            <a:r>
              <a:rPr lang="en-US" sz="2000" dirty="0"/>
              <a:t>Use a “system of projections” to depict coastlines, land masses, or boundaries</a:t>
            </a:r>
          </a:p>
          <a:p>
            <a:r>
              <a:rPr lang="en-US" sz="2000" dirty="0"/>
              <a:t>Enter an original work</a:t>
            </a:r>
          </a:p>
          <a:p>
            <a:r>
              <a:rPr lang="en-US" sz="2000" dirty="0"/>
              <a:t>Use traditional methods (i.e., color pencils, crayons, watercolor, 3D objects) or a computer program</a:t>
            </a:r>
          </a:p>
          <a:p>
            <a:r>
              <a:rPr lang="en-US" sz="2000" dirty="0"/>
              <a:t>Use nonperishable and unbreakable materials (no glass, leaves of plants, etc.)</a:t>
            </a:r>
            <a:br>
              <a:rPr lang="en-US" sz="2000" dirty="0"/>
            </a:br>
            <a:endParaRPr lang="en-US" sz="2000" dirty="0"/>
          </a:p>
          <a:p>
            <a:pPr>
              <a:buFont typeface="Cavolini" panose="03000502040302020204" pitchFamily="66" charset="0"/>
              <a:buChar char="*"/>
            </a:pPr>
            <a:r>
              <a:rPr lang="en-US" sz="1600" dirty="0"/>
              <a:t>Note: Cartographic accuracy is not a primary concern, though the illustration should be recognizable as a map in combination with the artist’s unique interpretation of the theme or story</a:t>
            </a:r>
          </a:p>
        </p:txBody>
      </p:sp>
      <p:sp>
        <p:nvSpPr>
          <p:cNvPr id="2" name="Slide Number Placeholder 1">
            <a:extLst>
              <a:ext uri="{FF2B5EF4-FFF2-40B4-BE49-F238E27FC236}">
                <a16:creationId xmlns:a16="http://schemas.microsoft.com/office/drawing/2014/main" id="{ED9594AE-5A5E-428D-8A80-A3CFE28D56DE}"/>
              </a:ext>
            </a:extLst>
          </p:cNvPr>
          <p:cNvSpPr>
            <a:spLocks noGrp="1"/>
          </p:cNvSpPr>
          <p:nvPr>
            <p:ph type="sldNum" sz="quarter" idx="12"/>
          </p:nvPr>
        </p:nvSpPr>
        <p:spPr/>
        <p:txBody>
          <a:bodyPr/>
          <a:lstStyle/>
          <a:p>
            <a:fld id="{81B8352C-5476-4312-AE32-5F78E5EFCA2A}" type="slidenum">
              <a:rPr lang="en-US" smtClean="0"/>
              <a:t>12</a:t>
            </a:fld>
            <a:endParaRPr lang="en-US"/>
          </a:p>
        </p:txBody>
      </p:sp>
    </p:spTree>
    <p:extLst>
      <p:ext uri="{BB962C8B-B14F-4D97-AF65-F5344CB8AC3E}">
        <p14:creationId xmlns:p14="http://schemas.microsoft.com/office/powerpoint/2010/main" val="1457889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43C98C8-FA18-4F3F-B699-3C66A4984002}"/>
              </a:ext>
            </a:extLst>
          </p:cNvPr>
          <p:cNvSpPr>
            <a:spLocks noGrp="1"/>
          </p:cNvSpPr>
          <p:nvPr>
            <p:ph type="title"/>
          </p:nvPr>
        </p:nvSpPr>
        <p:spPr>
          <a:xfrm>
            <a:off x="793819" y="2696130"/>
            <a:ext cx="3014505" cy="1089529"/>
          </a:xfrm>
          <a:noFill/>
        </p:spPr>
        <p:txBody>
          <a:bodyPr vert="horz" lIns="91440" tIns="45720" rIns="91440" bIns="45720" rtlCol="0" anchor="ctr">
            <a:spAutoFit/>
          </a:bodyPr>
          <a:lstStyle/>
          <a:p>
            <a:pPr algn="ctr"/>
            <a:r>
              <a:rPr lang="en-US" sz="3600" i="1" kern="1200" dirty="0">
                <a:solidFill>
                  <a:srgbClr val="FFFFFF"/>
                </a:solidFill>
                <a:latin typeface="Roboto Black" panose="02000000000000000000" pitchFamily="2" charset="0"/>
                <a:ea typeface="Roboto Black" panose="02000000000000000000" pitchFamily="2" charset="0"/>
              </a:rPr>
              <a:t>Promote The Competition</a:t>
            </a:r>
          </a:p>
        </p:txBody>
      </p:sp>
      <p:pic>
        <p:nvPicPr>
          <p:cNvPr id="3" name="Picture 2">
            <a:extLst>
              <a:ext uri="{FF2B5EF4-FFF2-40B4-BE49-F238E27FC236}">
                <a16:creationId xmlns:a16="http://schemas.microsoft.com/office/drawing/2014/main" id="{D2CE5424-244E-489A-B972-5CFBEB0B635C}"/>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835466" y="241424"/>
            <a:ext cx="4712067" cy="6375152"/>
          </a:xfrm>
          <a:prstGeom prst="rect">
            <a:avLst/>
          </a:prstGeom>
          <a:ln w="38100">
            <a:solidFill>
              <a:schemeClr val="tx1"/>
            </a:solidFill>
          </a:ln>
        </p:spPr>
      </p:pic>
      <p:sp>
        <p:nvSpPr>
          <p:cNvPr id="4" name="TextBox 3">
            <a:extLst>
              <a:ext uri="{FF2B5EF4-FFF2-40B4-BE49-F238E27FC236}">
                <a16:creationId xmlns:a16="http://schemas.microsoft.com/office/drawing/2014/main" id="{961DF147-6CF6-4C3A-B8B6-6BEC253FAB1A}"/>
              </a:ext>
            </a:extLst>
          </p:cNvPr>
          <p:cNvSpPr txBox="1"/>
          <p:nvPr/>
        </p:nvSpPr>
        <p:spPr>
          <a:xfrm>
            <a:off x="609600" y="6278022"/>
            <a:ext cx="4971233" cy="338554"/>
          </a:xfrm>
          <a:prstGeom prst="rect">
            <a:avLst/>
          </a:prstGeom>
          <a:noFill/>
        </p:spPr>
        <p:txBody>
          <a:bodyPr wrap="none" rtlCol="0">
            <a:spAutoFit/>
          </a:bodyPr>
          <a:lstStyle/>
          <a:p>
            <a:r>
              <a:rPr lang="en-US" sz="1600" dirty="0">
                <a:latin typeface="Roboto Light" panose="02000000000000000000" pitchFamily="2" charset="0"/>
                <a:ea typeface="Roboto Light" panose="02000000000000000000" pitchFamily="2" charset="0"/>
              </a:rPr>
              <a:t>Link from https://cartogis.org/awards/children/rules/</a:t>
            </a:r>
          </a:p>
        </p:txBody>
      </p:sp>
      <p:sp>
        <p:nvSpPr>
          <p:cNvPr id="5" name="Slide Number Placeholder 4">
            <a:extLst>
              <a:ext uri="{FF2B5EF4-FFF2-40B4-BE49-F238E27FC236}">
                <a16:creationId xmlns:a16="http://schemas.microsoft.com/office/drawing/2014/main" id="{11478B5E-2B6A-453F-98F8-B7CF8B6A190D}"/>
              </a:ext>
            </a:extLst>
          </p:cNvPr>
          <p:cNvSpPr>
            <a:spLocks noGrp="1"/>
          </p:cNvSpPr>
          <p:nvPr>
            <p:ph type="sldNum" sz="quarter" idx="12"/>
          </p:nvPr>
        </p:nvSpPr>
        <p:spPr/>
        <p:txBody>
          <a:bodyPr/>
          <a:lstStyle/>
          <a:p>
            <a:fld id="{81B8352C-5476-4312-AE32-5F78E5EFCA2A}" type="slidenum">
              <a:rPr lang="en-US" smtClean="0"/>
              <a:t>13</a:t>
            </a:fld>
            <a:endParaRPr lang="en-US"/>
          </a:p>
        </p:txBody>
      </p:sp>
    </p:spTree>
    <p:extLst>
      <p:ext uri="{BB962C8B-B14F-4D97-AF65-F5344CB8AC3E}">
        <p14:creationId xmlns:p14="http://schemas.microsoft.com/office/powerpoint/2010/main" val="3273446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43C98C8-FA18-4F3F-B699-3C66A4984002}"/>
              </a:ext>
            </a:extLst>
          </p:cNvPr>
          <p:cNvSpPr>
            <a:spLocks noGrp="1"/>
          </p:cNvSpPr>
          <p:nvPr>
            <p:ph type="title"/>
          </p:nvPr>
        </p:nvSpPr>
        <p:spPr>
          <a:xfrm>
            <a:off x="1028700" y="2945429"/>
            <a:ext cx="2628900" cy="590931"/>
          </a:xfrm>
          <a:noFill/>
        </p:spPr>
        <p:txBody>
          <a:bodyPr vert="horz" lIns="91440" tIns="45720" rIns="91440" bIns="45720" rtlCol="0" anchor="ctr">
            <a:spAutoFit/>
          </a:bodyPr>
          <a:lstStyle/>
          <a:p>
            <a:pPr algn="ctr"/>
            <a:r>
              <a:rPr lang="en-US" sz="3600" i="1" kern="1200" dirty="0">
                <a:solidFill>
                  <a:srgbClr val="FFFFFF"/>
                </a:solidFill>
                <a:latin typeface="Roboto Black" panose="02000000000000000000" pitchFamily="2" charset="0"/>
                <a:ea typeface="Roboto Black" panose="02000000000000000000" pitchFamily="2" charset="0"/>
              </a:rPr>
              <a:t>Entry Form</a:t>
            </a:r>
          </a:p>
        </p:txBody>
      </p:sp>
      <p:pic>
        <p:nvPicPr>
          <p:cNvPr id="3" name="Picture 2" descr="Graphical user interface, text, application, email&#10;&#10;Description automatically generated">
            <a:extLst>
              <a:ext uri="{FF2B5EF4-FFF2-40B4-BE49-F238E27FC236}">
                <a16:creationId xmlns:a16="http://schemas.microsoft.com/office/drawing/2014/main" id="{D2CE5424-244E-489A-B972-5CFBEB0B635C}"/>
              </a:ext>
            </a:extLst>
          </p:cNvPr>
          <p:cNvPicPr>
            <a:picLocks noChangeAspect="1"/>
          </p:cNvPicPr>
          <p:nvPr/>
        </p:nvPicPr>
        <p:blipFill>
          <a:blip r:embed="rId2"/>
          <a:stretch>
            <a:fillRect/>
          </a:stretch>
        </p:blipFill>
        <p:spPr>
          <a:xfrm>
            <a:off x="4839800" y="1574019"/>
            <a:ext cx="6780700" cy="3424252"/>
          </a:xfrm>
          <a:prstGeom prst="rect">
            <a:avLst/>
          </a:prstGeom>
          <a:ln w="38100">
            <a:solidFill>
              <a:schemeClr val="tx1"/>
            </a:solidFill>
          </a:ln>
        </p:spPr>
      </p:pic>
      <p:sp>
        <p:nvSpPr>
          <p:cNvPr id="5" name="TextBox 4">
            <a:extLst>
              <a:ext uri="{FF2B5EF4-FFF2-40B4-BE49-F238E27FC236}">
                <a16:creationId xmlns:a16="http://schemas.microsoft.com/office/drawing/2014/main" id="{B3054EAE-81BE-4B9E-8799-42818F081B43}"/>
              </a:ext>
            </a:extLst>
          </p:cNvPr>
          <p:cNvSpPr txBox="1"/>
          <p:nvPr/>
        </p:nvSpPr>
        <p:spPr>
          <a:xfrm>
            <a:off x="609600" y="6278022"/>
            <a:ext cx="4971233" cy="338554"/>
          </a:xfrm>
          <a:prstGeom prst="rect">
            <a:avLst/>
          </a:prstGeom>
          <a:noFill/>
        </p:spPr>
        <p:txBody>
          <a:bodyPr wrap="none" rtlCol="0">
            <a:spAutoFit/>
          </a:bodyPr>
          <a:lstStyle/>
          <a:p>
            <a:r>
              <a:rPr lang="en-US" sz="1600" dirty="0">
                <a:latin typeface="Roboto Light" panose="02000000000000000000" pitchFamily="2" charset="0"/>
                <a:ea typeface="Roboto Light" panose="02000000000000000000" pitchFamily="2" charset="0"/>
              </a:rPr>
              <a:t>Link from https://cartogis.org/awards/children/rules/</a:t>
            </a:r>
          </a:p>
        </p:txBody>
      </p:sp>
      <p:sp>
        <p:nvSpPr>
          <p:cNvPr id="4" name="Slide Number Placeholder 3">
            <a:extLst>
              <a:ext uri="{FF2B5EF4-FFF2-40B4-BE49-F238E27FC236}">
                <a16:creationId xmlns:a16="http://schemas.microsoft.com/office/drawing/2014/main" id="{B6EACFED-A38A-431E-8A68-080E0D490226}"/>
              </a:ext>
            </a:extLst>
          </p:cNvPr>
          <p:cNvSpPr>
            <a:spLocks noGrp="1"/>
          </p:cNvSpPr>
          <p:nvPr>
            <p:ph type="sldNum" sz="quarter" idx="12"/>
          </p:nvPr>
        </p:nvSpPr>
        <p:spPr/>
        <p:txBody>
          <a:bodyPr/>
          <a:lstStyle/>
          <a:p>
            <a:fld id="{81B8352C-5476-4312-AE32-5F78E5EFCA2A}" type="slidenum">
              <a:rPr lang="en-US" smtClean="0"/>
              <a:t>14</a:t>
            </a:fld>
            <a:endParaRPr lang="en-US"/>
          </a:p>
        </p:txBody>
      </p:sp>
    </p:spTree>
    <p:extLst>
      <p:ext uri="{BB962C8B-B14F-4D97-AF65-F5344CB8AC3E}">
        <p14:creationId xmlns:p14="http://schemas.microsoft.com/office/powerpoint/2010/main" val="901424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43C98C8-FA18-4F3F-B699-3C66A4984002}"/>
              </a:ext>
            </a:extLst>
          </p:cNvPr>
          <p:cNvSpPr>
            <a:spLocks noGrp="1"/>
          </p:cNvSpPr>
          <p:nvPr>
            <p:ph type="title"/>
          </p:nvPr>
        </p:nvSpPr>
        <p:spPr>
          <a:xfrm>
            <a:off x="1028700" y="2696130"/>
            <a:ext cx="2628900" cy="1089529"/>
          </a:xfrm>
          <a:noFill/>
        </p:spPr>
        <p:txBody>
          <a:bodyPr vert="horz" lIns="91440" tIns="45720" rIns="91440" bIns="45720" rtlCol="0" anchor="ctr">
            <a:spAutoFit/>
          </a:bodyPr>
          <a:lstStyle/>
          <a:p>
            <a:pPr algn="ctr"/>
            <a:r>
              <a:rPr lang="en-US" sz="3600" i="1" kern="1200" dirty="0" err="1">
                <a:solidFill>
                  <a:srgbClr val="FFFFFF"/>
                </a:solidFill>
                <a:latin typeface="Roboto Black" panose="02000000000000000000" pitchFamily="2" charset="0"/>
                <a:ea typeface="Roboto Black" panose="02000000000000000000" pitchFamily="2" charset="0"/>
              </a:rPr>
              <a:t>PermissionSlip</a:t>
            </a:r>
            <a:endParaRPr lang="en-US" sz="3600" i="1" kern="1200" dirty="0">
              <a:solidFill>
                <a:srgbClr val="FFFFFF"/>
              </a:solidFill>
              <a:latin typeface="Roboto Black" panose="02000000000000000000" pitchFamily="2" charset="0"/>
              <a:ea typeface="Roboto Black" panose="02000000000000000000" pitchFamily="2" charset="0"/>
            </a:endParaRPr>
          </a:p>
        </p:txBody>
      </p:sp>
      <p:pic>
        <p:nvPicPr>
          <p:cNvPr id="3" name="Picture 2" descr="Text, letter, email&#10;&#10;Description automatically generated">
            <a:extLst>
              <a:ext uri="{FF2B5EF4-FFF2-40B4-BE49-F238E27FC236}">
                <a16:creationId xmlns:a16="http://schemas.microsoft.com/office/drawing/2014/main" id="{79260A88-7FFC-4462-9DAC-CE4BEC321A19}"/>
              </a:ext>
            </a:extLst>
          </p:cNvPr>
          <p:cNvPicPr>
            <a:picLocks noChangeAspect="1"/>
          </p:cNvPicPr>
          <p:nvPr/>
        </p:nvPicPr>
        <p:blipFill>
          <a:blip r:embed="rId2"/>
          <a:stretch>
            <a:fillRect/>
          </a:stretch>
        </p:blipFill>
        <p:spPr>
          <a:xfrm>
            <a:off x="5703499" y="643466"/>
            <a:ext cx="4928334" cy="5568739"/>
          </a:xfrm>
          <a:prstGeom prst="rect">
            <a:avLst/>
          </a:prstGeom>
          <a:ln w="38100">
            <a:solidFill>
              <a:schemeClr val="tx1"/>
            </a:solidFill>
          </a:ln>
        </p:spPr>
      </p:pic>
      <p:sp>
        <p:nvSpPr>
          <p:cNvPr id="5" name="TextBox 4">
            <a:extLst>
              <a:ext uri="{FF2B5EF4-FFF2-40B4-BE49-F238E27FC236}">
                <a16:creationId xmlns:a16="http://schemas.microsoft.com/office/drawing/2014/main" id="{B7809AB2-CE0E-4545-B596-296842B5BCD1}"/>
              </a:ext>
            </a:extLst>
          </p:cNvPr>
          <p:cNvSpPr txBox="1"/>
          <p:nvPr/>
        </p:nvSpPr>
        <p:spPr>
          <a:xfrm>
            <a:off x="609600" y="6278022"/>
            <a:ext cx="4971233" cy="338554"/>
          </a:xfrm>
          <a:prstGeom prst="rect">
            <a:avLst/>
          </a:prstGeom>
          <a:noFill/>
        </p:spPr>
        <p:txBody>
          <a:bodyPr wrap="none" rtlCol="0">
            <a:spAutoFit/>
          </a:bodyPr>
          <a:lstStyle/>
          <a:p>
            <a:r>
              <a:rPr lang="en-US" sz="1600" dirty="0">
                <a:latin typeface="Roboto Light" panose="02000000000000000000" pitchFamily="2" charset="0"/>
                <a:ea typeface="Roboto Light" panose="02000000000000000000" pitchFamily="2" charset="0"/>
              </a:rPr>
              <a:t>Link from https://cartogis.org/awards/children/rules/</a:t>
            </a:r>
          </a:p>
        </p:txBody>
      </p:sp>
      <p:sp>
        <p:nvSpPr>
          <p:cNvPr id="4" name="Slide Number Placeholder 3">
            <a:extLst>
              <a:ext uri="{FF2B5EF4-FFF2-40B4-BE49-F238E27FC236}">
                <a16:creationId xmlns:a16="http://schemas.microsoft.com/office/drawing/2014/main" id="{344B7CC9-2DB8-4B70-9E1E-14319FEA263A}"/>
              </a:ext>
            </a:extLst>
          </p:cNvPr>
          <p:cNvSpPr>
            <a:spLocks noGrp="1"/>
          </p:cNvSpPr>
          <p:nvPr>
            <p:ph type="sldNum" sz="quarter" idx="12"/>
          </p:nvPr>
        </p:nvSpPr>
        <p:spPr/>
        <p:txBody>
          <a:bodyPr/>
          <a:lstStyle/>
          <a:p>
            <a:fld id="{81B8352C-5476-4312-AE32-5F78E5EFCA2A}" type="slidenum">
              <a:rPr lang="en-US" smtClean="0"/>
              <a:t>15</a:t>
            </a:fld>
            <a:endParaRPr lang="en-US"/>
          </a:p>
        </p:txBody>
      </p:sp>
    </p:spTree>
    <p:extLst>
      <p:ext uri="{BB962C8B-B14F-4D97-AF65-F5344CB8AC3E}">
        <p14:creationId xmlns:p14="http://schemas.microsoft.com/office/powerpoint/2010/main" val="21008532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43C98C8-FA18-4F3F-B699-3C66A4984002}"/>
              </a:ext>
            </a:extLst>
          </p:cNvPr>
          <p:cNvSpPr>
            <a:spLocks noGrp="1"/>
          </p:cNvSpPr>
          <p:nvPr>
            <p:ph type="title"/>
          </p:nvPr>
        </p:nvSpPr>
        <p:spPr>
          <a:xfrm>
            <a:off x="884255" y="1948233"/>
            <a:ext cx="2773345" cy="2585323"/>
          </a:xfrm>
          <a:noFill/>
        </p:spPr>
        <p:txBody>
          <a:bodyPr vert="horz" lIns="91440" tIns="45720" rIns="91440" bIns="45720" rtlCol="0" anchor="ctr">
            <a:spAutoFit/>
          </a:bodyPr>
          <a:lstStyle/>
          <a:p>
            <a:pPr algn="ctr"/>
            <a:r>
              <a:rPr lang="en-US" sz="3600" i="1" kern="1200" dirty="0">
                <a:solidFill>
                  <a:srgbClr val="FFFFFF"/>
                </a:solidFill>
                <a:latin typeface="Roboto Black" panose="02000000000000000000" pitchFamily="2" charset="0"/>
                <a:ea typeface="Roboto Black" panose="02000000000000000000" pitchFamily="2" charset="0"/>
              </a:rPr>
              <a:t>Deadline: </a:t>
            </a:r>
            <a:br>
              <a:rPr lang="en-US" sz="3600" i="1" kern="1200" dirty="0">
                <a:solidFill>
                  <a:srgbClr val="FFFFFF"/>
                </a:solidFill>
                <a:latin typeface="Roboto Black" panose="02000000000000000000" pitchFamily="2" charset="0"/>
                <a:ea typeface="Roboto Black" panose="02000000000000000000" pitchFamily="2" charset="0"/>
              </a:rPr>
            </a:br>
            <a:r>
              <a:rPr lang="en-US" sz="3600" i="1" kern="1200" dirty="0">
                <a:solidFill>
                  <a:srgbClr val="FFFFFF"/>
                </a:solidFill>
                <a:latin typeface="Roboto Black" panose="02000000000000000000" pitchFamily="2" charset="0"/>
                <a:ea typeface="Roboto Black" panose="02000000000000000000" pitchFamily="2" charset="0"/>
              </a:rPr>
              <a:t>Send Entries So They Arrive  </a:t>
            </a:r>
            <a:br>
              <a:rPr lang="en-US" sz="3600" i="1" kern="1200" dirty="0">
                <a:solidFill>
                  <a:srgbClr val="FFFFFF"/>
                </a:solidFill>
                <a:latin typeface="Roboto Black" panose="02000000000000000000" pitchFamily="2" charset="0"/>
                <a:ea typeface="Roboto Black" panose="02000000000000000000" pitchFamily="2" charset="0"/>
              </a:rPr>
            </a:br>
            <a:r>
              <a:rPr lang="en-US" sz="3600" i="1" kern="1200" dirty="0">
                <a:solidFill>
                  <a:srgbClr val="FFFFFF"/>
                </a:solidFill>
                <a:latin typeface="Roboto Black" panose="02000000000000000000" pitchFamily="2" charset="0"/>
                <a:ea typeface="Roboto Black" panose="02000000000000000000" pitchFamily="2" charset="0"/>
              </a:rPr>
              <a:t>By April 15</a:t>
            </a:r>
          </a:p>
        </p:txBody>
      </p:sp>
      <p:grpSp>
        <p:nvGrpSpPr>
          <p:cNvPr id="5" name="Group 4">
            <a:extLst>
              <a:ext uri="{FF2B5EF4-FFF2-40B4-BE49-F238E27FC236}">
                <a16:creationId xmlns:a16="http://schemas.microsoft.com/office/drawing/2014/main" id="{ECE5A644-7EB0-495A-B50D-CA34534BC85F}"/>
              </a:ext>
            </a:extLst>
          </p:cNvPr>
          <p:cNvGrpSpPr/>
          <p:nvPr/>
        </p:nvGrpSpPr>
        <p:grpSpPr>
          <a:xfrm>
            <a:off x="4998719" y="944880"/>
            <a:ext cx="6164581" cy="4663440"/>
            <a:chOff x="4998719" y="944880"/>
            <a:chExt cx="6164581" cy="4663440"/>
          </a:xfrm>
        </p:grpSpPr>
        <p:pic>
          <p:nvPicPr>
            <p:cNvPr id="2050" name="Picture 2" descr="Image result for april 2021 calendar">
              <a:extLst>
                <a:ext uri="{FF2B5EF4-FFF2-40B4-BE49-F238E27FC236}">
                  <a16:creationId xmlns:a16="http://schemas.microsoft.com/office/drawing/2014/main" id="{65BDBA21-E308-4D28-9829-E934CF348D5F}"/>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6409" t="8034" r="4851" b="5655"/>
            <a:stretch/>
          </p:blipFill>
          <p:spPr bwMode="auto">
            <a:xfrm>
              <a:off x="4998719" y="944880"/>
              <a:ext cx="6164581" cy="46634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circle marker">
              <a:extLst>
                <a:ext uri="{FF2B5EF4-FFF2-40B4-BE49-F238E27FC236}">
                  <a16:creationId xmlns:a16="http://schemas.microsoft.com/office/drawing/2014/main" id="{FC4161E7-C033-484A-B2A6-754009708897}"/>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8112822" y="2954215"/>
              <a:ext cx="1522370" cy="131806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1B2EC91-168D-4D77-96EA-96E2F8E8D5B1}"/>
                </a:ext>
              </a:extLst>
            </p:cNvPr>
            <p:cNvSpPr/>
            <p:nvPr/>
          </p:nvSpPr>
          <p:spPr>
            <a:xfrm>
              <a:off x="5059680" y="1018032"/>
              <a:ext cx="5992368" cy="454761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Slide Number Placeholder 3">
            <a:extLst>
              <a:ext uri="{FF2B5EF4-FFF2-40B4-BE49-F238E27FC236}">
                <a16:creationId xmlns:a16="http://schemas.microsoft.com/office/drawing/2014/main" id="{C96EA651-CD54-4E65-BC57-631F6C90FD9D}"/>
              </a:ext>
            </a:extLst>
          </p:cNvPr>
          <p:cNvSpPr>
            <a:spLocks noGrp="1"/>
          </p:cNvSpPr>
          <p:nvPr>
            <p:ph type="sldNum" sz="quarter" idx="12"/>
          </p:nvPr>
        </p:nvSpPr>
        <p:spPr/>
        <p:txBody>
          <a:bodyPr/>
          <a:lstStyle/>
          <a:p>
            <a:fld id="{81B8352C-5476-4312-AE32-5F78E5EFCA2A}" type="slidenum">
              <a:rPr lang="en-US" smtClean="0"/>
              <a:t>16</a:t>
            </a:fld>
            <a:endParaRPr lang="en-US"/>
          </a:p>
        </p:txBody>
      </p:sp>
    </p:spTree>
    <p:extLst>
      <p:ext uri="{BB962C8B-B14F-4D97-AF65-F5344CB8AC3E}">
        <p14:creationId xmlns:p14="http://schemas.microsoft.com/office/powerpoint/2010/main" val="340825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ubble chart&#10;&#10;Description automatically generated">
            <a:extLst>
              <a:ext uri="{FF2B5EF4-FFF2-40B4-BE49-F238E27FC236}">
                <a16:creationId xmlns:a16="http://schemas.microsoft.com/office/drawing/2014/main" id="{1C61EB15-0C8E-478C-AB63-38F44242D6F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1562534" y="0"/>
            <a:ext cx="10629466" cy="6889756"/>
          </a:xfrm>
          <a:prstGeom prst="rect">
            <a:avLst/>
          </a:prstGeom>
        </p:spPr>
      </p:pic>
      <p:sp>
        <p:nvSpPr>
          <p:cNvPr id="9" name="Rectangle 8">
            <a:extLst>
              <a:ext uri="{FF2B5EF4-FFF2-40B4-BE49-F238E27FC236}">
                <a16:creationId xmlns:a16="http://schemas.microsoft.com/office/drawing/2014/main" id="{32FA39F9-D944-4E3D-B96E-6CCAC44BBB85}"/>
              </a:ext>
            </a:extLst>
          </p:cNvPr>
          <p:cNvSpPr/>
          <p:nvPr/>
        </p:nvSpPr>
        <p:spPr>
          <a:xfrm flipH="1">
            <a:off x="0" y="0"/>
            <a:ext cx="9692640" cy="6858000"/>
          </a:xfrm>
          <a:prstGeom prst="rect">
            <a:avLst/>
          </a:prstGeom>
          <a:gradFill flip="none" rotWithShape="1">
            <a:gsLst>
              <a:gs pos="68000">
                <a:srgbClr val="EFF1FB"/>
              </a:gs>
              <a:gs pos="0">
                <a:schemeClr val="bg1"/>
              </a:gs>
              <a:gs pos="100000">
                <a:schemeClr val="accent1">
                  <a:tint val="23500"/>
                  <a:satMod val="16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40429021-3BB2-4673-A2ED-F6A503415B21}"/>
              </a:ext>
            </a:extLst>
          </p:cNvPr>
          <p:cNvSpPr>
            <a:spLocks noGrp="1"/>
          </p:cNvSpPr>
          <p:nvPr>
            <p:ph type="title"/>
          </p:nvPr>
        </p:nvSpPr>
        <p:spPr>
          <a:xfrm>
            <a:off x="609600" y="406191"/>
            <a:ext cx="10515600" cy="760290"/>
          </a:xfrm>
        </p:spPr>
        <p:txBody>
          <a:bodyPr>
            <a:normAutofit/>
          </a:bodyPr>
          <a:lstStyle/>
          <a:p>
            <a:r>
              <a:rPr lang="en-US" sz="3700" i="1" dirty="0">
                <a:latin typeface="Roboto Black" panose="02000000000000000000" pitchFamily="2" charset="0"/>
                <a:ea typeface="Roboto Black" panose="02000000000000000000" pitchFamily="2" charset="0"/>
              </a:rPr>
              <a:t>More Information</a:t>
            </a:r>
          </a:p>
        </p:txBody>
      </p:sp>
      <p:sp>
        <p:nvSpPr>
          <p:cNvPr id="4" name="Content Placeholder 3">
            <a:extLst>
              <a:ext uri="{FF2B5EF4-FFF2-40B4-BE49-F238E27FC236}">
                <a16:creationId xmlns:a16="http://schemas.microsoft.com/office/drawing/2014/main" id="{96142E54-1ADA-4F34-B561-3D9438952A56}"/>
              </a:ext>
            </a:extLst>
          </p:cNvPr>
          <p:cNvSpPr>
            <a:spLocks noGrp="1"/>
          </p:cNvSpPr>
          <p:nvPr>
            <p:ph idx="1"/>
          </p:nvPr>
        </p:nvSpPr>
        <p:spPr>
          <a:xfrm>
            <a:off x="609600" y="1371600"/>
            <a:ext cx="8386188" cy="4667250"/>
          </a:xfrm>
        </p:spPr>
        <p:txBody>
          <a:bodyPr>
            <a:normAutofit/>
          </a:bodyPr>
          <a:lstStyle/>
          <a:p>
            <a:r>
              <a:rPr lang="en-US" dirty="0">
                <a:latin typeface="Cavolini" panose="03000502040302020204" pitchFamily="66" charset="0"/>
                <a:cs typeface="Cavolini" panose="03000502040302020204" pitchFamily="66" charset="0"/>
              </a:rPr>
              <a:t>U.S. Children’s Map Competition</a:t>
            </a:r>
          </a:p>
          <a:p>
            <a:pPr lvl="1"/>
            <a:r>
              <a:rPr lang="en-US" dirty="0">
                <a:latin typeface="Cavolini" panose="03000502040302020204" pitchFamily="66" charset="0"/>
                <a:cs typeface="Cavolini" panose="03000502040302020204" pitchFamily="66" charset="0"/>
              </a:rPr>
              <a:t>CaGIS: https://cartogis.org/awards/children/ </a:t>
            </a:r>
          </a:p>
          <a:p>
            <a:pPr lvl="1"/>
            <a:r>
              <a:rPr lang="en-US" dirty="0">
                <a:latin typeface="Cavolini" panose="03000502040302020204" pitchFamily="66" charset="0"/>
                <a:cs typeface="Cavolini" panose="03000502040302020204" pitchFamily="66" charset="0"/>
              </a:rPr>
              <a:t>NCGE: https://ncge.org/programs/childrens-map-competition/</a:t>
            </a:r>
          </a:p>
          <a:p>
            <a:r>
              <a:rPr lang="en-US" dirty="0">
                <a:latin typeface="Cavolini" panose="03000502040302020204" pitchFamily="66" charset="0"/>
                <a:cs typeface="Cavolini" panose="03000502040302020204" pitchFamily="66" charset="0"/>
              </a:rPr>
              <a:t>Petchenik Children’s Map Competition</a:t>
            </a:r>
          </a:p>
          <a:p>
            <a:pPr lvl="1"/>
            <a:r>
              <a:rPr lang="en-US" dirty="0">
                <a:latin typeface="Cavolini" panose="03000502040302020204" pitchFamily="66" charset="0"/>
                <a:cs typeface="Cavolini" panose="03000502040302020204" pitchFamily="66" charset="0"/>
              </a:rPr>
              <a:t>https://icaci.org/petchenik/</a:t>
            </a:r>
          </a:p>
          <a:p>
            <a:r>
              <a:rPr lang="en-US" dirty="0">
                <a:latin typeface="Cavolini" panose="03000502040302020204" pitchFamily="66" charset="0"/>
                <a:cs typeface="Cavolini" panose="03000502040302020204" pitchFamily="66" charset="0"/>
              </a:rPr>
              <a:t>Petchenik Children’s Map Competition Archives</a:t>
            </a:r>
          </a:p>
          <a:p>
            <a:pPr lvl="1"/>
            <a:r>
              <a:rPr lang="en-US" dirty="0">
                <a:latin typeface="Cavolini" panose="03000502040302020204" pitchFamily="66" charset="0"/>
                <a:cs typeface="Cavolini" panose="03000502040302020204" pitchFamily="66" charset="0"/>
              </a:rPr>
              <a:t>ICA: https://icaci.org/petchenik</a:t>
            </a:r>
          </a:p>
          <a:p>
            <a:pPr lvl="1"/>
            <a:r>
              <a:rPr lang="en-US" dirty="0">
                <a:latin typeface="Cavolini" panose="03000502040302020204" pitchFamily="66" charset="0"/>
                <a:cs typeface="Cavolini" panose="03000502040302020204" pitchFamily="66" charset="0"/>
              </a:rPr>
              <a:t>Carlton University Library: https://childrensmaps.library.Carleton.ca</a:t>
            </a:r>
          </a:p>
        </p:txBody>
      </p:sp>
      <p:sp>
        <p:nvSpPr>
          <p:cNvPr id="2" name="Slide Number Placeholder 1">
            <a:extLst>
              <a:ext uri="{FF2B5EF4-FFF2-40B4-BE49-F238E27FC236}">
                <a16:creationId xmlns:a16="http://schemas.microsoft.com/office/drawing/2014/main" id="{126B1045-B25F-4AD8-A336-AF4789854398}"/>
              </a:ext>
            </a:extLst>
          </p:cNvPr>
          <p:cNvSpPr>
            <a:spLocks noGrp="1"/>
          </p:cNvSpPr>
          <p:nvPr>
            <p:ph type="sldNum" sz="quarter" idx="12"/>
          </p:nvPr>
        </p:nvSpPr>
        <p:spPr/>
        <p:txBody>
          <a:bodyPr/>
          <a:lstStyle/>
          <a:p>
            <a:fld id="{81B8352C-5476-4312-AE32-5F78E5EFCA2A}" type="slidenum">
              <a:rPr lang="en-US" smtClean="0"/>
              <a:t>17</a:t>
            </a:fld>
            <a:endParaRPr lang="en-US"/>
          </a:p>
        </p:txBody>
      </p:sp>
    </p:spTree>
    <p:extLst>
      <p:ext uri="{BB962C8B-B14F-4D97-AF65-F5344CB8AC3E}">
        <p14:creationId xmlns:p14="http://schemas.microsoft.com/office/powerpoint/2010/main" val="3233151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19EA3F13-49F0-41EE-94E4-0F824A63AA3F}"/>
              </a:ext>
            </a:extLst>
          </p:cNvPr>
          <p:cNvPicPr>
            <a:picLocks noChangeAspect="1"/>
          </p:cNvPicPr>
          <p:nvPr/>
        </p:nvPicPr>
        <p:blipFill rotWithShape="1">
          <a:blip r:embed="rId2">
            <a:extLst>
              <a:ext uri="{28A0092B-C50C-407E-A947-70E740481C1C}">
                <a14:useLocalDpi xmlns:a14="http://schemas.microsoft.com/office/drawing/2010/main" val="0"/>
              </a:ext>
            </a:extLst>
          </a:blip>
          <a:srcRect b="24632"/>
          <a:stretch/>
        </p:blipFill>
        <p:spPr>
          <a:xfrm>
            <a:off x="0" y="109606"/>
            <a:ext cx="6618180" cy="6748394"/>
          </a:xfrm>
          <a:prstGeom prst="rect">
            <a:avLst/>
          </a:prstGeom>
        </p:spPr>
      </p:pic>
      <p:sp>
        <p:nvSpPr>
          <p:cNvPr id="11" name="Rectangle 10">
            <a:extLst>
              <a:ext uri="{FF2B5EF4-FFF2-40B4-BE49-F238E27FC236}">
                <a16:creationId xmlns:a16="http://schemas.microsoft.com/office/drawing/2014/main" id="{B023FC8F-284A-493B-97A4-9F74A5E752CF}"/>
              </a:ext>
            </a:extLst>
          </p:cNvPr>
          <p:cNvSpPr/>
          <p:nvPr/>
        </p:nvSpPr>
        <p:spPr>
          <a:xfrm>
            <a:off x="5416062" y="1808702"/>
            <a:ext cx="1949379" cy="5049297"/>
          </a:xfrm>
          <a:prstGeom prst="rect">
            <a:avLst/>
          </a:prstGeom>
          <a:gradFill flip="none" rotWithShape="1">
            <a:gsLst>
              <a:gs pos="46000">
                <a:schemeClr val="bg1"/>
              </a:gs>
              <a:gs pos="0">
                <a:schemeClr val="bg1"/>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6">
            <a:extLst>
              <a:ext uri="{FF2B5EF4-FFF2-40B4-BE49-F238E27FC236}">
                <a16:creationId xmlns:a16="http://schemas.microsoft.com/office/drawing/2014/main" id="{E2FF973F-45DD-42C2-BCF8-955672C5F41D}"/>
              </a:ext>
            </a:extLst>
          </p:cNvPr>
          <p:cNvSpPr txBox="1">
            <a:spLocks/>
          </p:cNvSpPr>
          <p:nvPr/>
        </p:nvSpPr>
        <p:spPr>
          <a:xfrm>
            <a:off x="1104900" y="538219"/>
            <a:ext cx="10515600" cy="604781"/>
          </a:xfrm>
          <a:prstGeom prst="rect">
            <a:avLst/>
          </a:prstGeom>
        </p:spPr>
        <p:txBody>
          <a:bodyPr vert="horz" lIns="91440" tIns="45720" rIns="91440" bIns="45720" rtlCol="0"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700" i="1" dirty="0">
                <a:latin typeface="Roboto Black" panose="02000000000000000000" pitchFamily="2" charset="0"/>
                <a:ea typeface="Roboto Black" panose="02000000000000000000" pitchFamily="2" charset="0"/>
              </a:rPr>
              <a:t>Contact Information</a:t>
            </a:r>
          </a:p>
        </p:txBody>
      </p:sp>
      <p:sp>
        <p:nvSpPr>
          <p:cNvPr id="10" name="Content Placeholder 3">
            <a:extLst>
              <a:ext uri="{FF2B5EF4-FFF2-40B4-BE49-F238E27FC236}">
                <a16:creationId xmlns:a16="http://schemas.microsoft.com/office/drawing/2014/main" id="{658935ED-DE48-47FF-A9E8-0842B6425B0F}"/>
              </a:ext>
            </a:extLst>
          </p:cNvPr>
          <p:cNvSpPr txBox="1">
            <a:spLocks/>
          </p:cNvSpPr>
          <p:nvPr/>
        </p:nvSpPr>
        <p:spPr>
          <a:xfrm>
            <a:off x="6618180" y="1371600"/>
            <a:ext cx="5002320" cy="45368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Aft>
                <a:spcPts val="600"/>
              </a:spcAft>
              <a:buNone/>
            </a:pPr>
            <a:r>
              <a:rPr lang="en-US" sz="2000" dirty="0">
                <a:latin typeface="Cavolini" panose="03000502040302020204" pitchFamily="66" charset="0"/>
                <a:cs typeface="Cavolini" panose="03000502040302020204" pitchFamily="66" charset="0"/>
              </a:rPr>
              <a:t>Dierdre Bevington-Attardi</a:t>
            </a:r>
          </a:p>
          <a:p>
            <a:pPr marL="0" indent="0" algn="r">
              <a:spcAft>
                <a:spcPts val="600"/>
              </a:spcAft>
              <a:buNone/>
            </a:pPr>
            <a:r>
              <a:rPr lang="en-US" sz="2000" dirty="0">
                <a:latin typeface="Cavolini" panose="03000502040302020204" pitchFamily="66" charset="0"/>
                <a:cs typeface="Cavolini" panose="03000502040302020204" pitchFamily="66" charset="0"/>
              </a:rPr>
              <a:t>U.S. Children’s Map Competition</a:t>
            </a:r>
          </a:p>
          <a:p>
            <a:pPr marL="0" indent="0" algn="r">
              <a:spcAft>
                <a:spcPts val="600"/>
              </a:spcAft>
              <a:buNone/>
            </a:pPr>
            <a:r>
              <a:rPr lang="en-US" sz="2000" dirty="0">
                <a:latin typeface="Cavolini" panose="03000502040302020204" pitchFamily="66" charset="0"/>
                <a:cs typeface="Cavolini" panose="03000502040302020204" pitchFamily="66" charset="0"/>
              </a:rPr>
              <a:t>P.O. Box 4339</a:t>
            </a:r>
          </a:p>
          <a:p>
            <a:pPr marL="0" indent="0" algn="r">
              <a:spcAft>
                <a:spcPts val="600"/>
              </a:spcAft>
              <a:buNone/>
            </a:pPr>
            <a:r>
              <a:rPr lang="en-US" sz="2000" dirty="0">
                <a:latin typeface="Cavolini" panose="03000502040302020204" pitchFamily="66" charset="0"/>
                <a:cs typeface="Cavolini" panose="03000502040302020204" pitchFamily="66" charset="0"/>
              </a:rPr>
              <a:t>Silver Spring, MD 20914</a:t>
            </a:r>
            <a:br>
              <a:rPr lang="en-US" sz="2000" dirty="0">
                <a:latin typeface="Cavolini" panose="03000502040302020204" pitchFamily="66" charset="0"/>
                <a:cs typeface="Cavolini" panose="03000502040302020204" pitchFamily="66" charset="0"/>
              </a:rPr>
            </a:br>
            <a:endParaRPr lang="en-US" sz="2000" dirty="0">
              <a:latin typeface="Cavolini" panose="03000502040302020204" pitchFamily="66" charset="0"/>
              <a:cs typeface="Cavolini" panose="03000502040302020204" pitchFamily="66" charset="0"/>
            </a:endParaRPr>
          </a:p>
          <a:p>
            <a:pPr marL="0" indent="0" algn="r">
              <a:spcAft>
                <a:spcPts val="600"/>
              </a:spcAft>
              <a:buNone/>
            </a:pPr>
            <a:r>
              <a:rPr lang="en-US" sz="2000" dirty="0">
                <a:latin typeface="Cavolini" panose="03000502040302020204" pitchFamily="66" charset="0"/>
                <a:cs typeface="Cavolini" panose="03000502040302020204" pitchFamily="66" charset="0"/>
              </a:rPr>
              <a:t>dbevington.attardi@gmail.com</a:t>
            </a:r>
          </a:p>
          <a:p>
            <a:pPr marL="0" indent="0" algn="r">
              <a:spcAft>
                <a:spcPts val="600"/>
              </a:spcAft>
              <a:buNone/>
            </a:pPr>
            <a:endParaRPr lang="en-US" sz="2000" dirty="0">
              <a:latin typeface="Cavolini" panose="03000502040302020204" pitchFamily="66" charset="0"/>
              <a:cs typeface="Cavolini" panose="03000502040302020204" pitchFamily="66" charset="0"/>
            </a:endParaRPr>
          </a:p>
        </p:txBody>
      </p:sp>
      <p:sp>
        <p:nvSpPr>
          <p:cNvPr id="2" name="Slide Number Placeholder 1">
            <a:extLst>
              <a:ext uri="{FF2B5EF4-FFF2-40B4-BE49-F238E27FC236}">
                <a16:creationId xmlns:a16="http://schemas.microsoft.com/office/drawing/2014/main" id="{91856997-3E30-48A6-8039-4FB2F9201915}"/>
              </a:ext>
            </a:extLst>
          </p:cNvPr>
          <p:cNvSpPr>
            <a:spLocks noGrp="1"/>
          </p:cNvSpPr>
          <p:nvPr>
            <p:ph type="sldNum" sz="quarter" idx="12"/>
          </p:nvPr>
        </p:nvSpPr>
        <p:spPr/>
        <p:txBody>
          <a:bodyPr/>
          <a:lstStyle/>
          <a:p>
            <a:fld id="{81B8352C-5476-4312-AE32-5F78E5EFCA2A}" type="slidenum">
              <a:rPr lang="en-US" smtClean="0"/>
              <a:t>18</a:t>
            </a:fld>
            <a:endParaRPr lang="en-US"/>
          </a:p>
        </p:txBody>
      </p:sp>
    </p:spTree>
    <p:extLst>
      <p:ext uri="{BB962C8B-B14F-4D97-AF65-F5344CB8AC3E}">
        <p14:creationId xmlns:p14="http://schemas.microsoft.com/office/powerpoint/2010/main" val="4155208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Maps">
            <a:hlinkClick r:id="" action="ppaction://media"/>
            <a:extLst>
              <a:ext uri="{FF2B5EF4-FFF2-40B4-BE49-F238E27FC236}">
                <a16:creationId xmlns:a16="http://schemas.microsoft.com/office/drawing/2014/main" id="{F2BE26A3-83F2-4266-9539-6062816AE1E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38400" y="1371600"/>
            <a:ext cx="7315200" cy="4114800"/>
          </a:xfrm>
          <a:prstGeom prst="rect">
            <a:avLst/>
          </a:prstGeom>
        </p:spPr>
      </p:pic>
      <p:sp>
        <p:nvSpPr>
          <p:cNvPr id="7" name="TextBox 6">
            <a:extLst>
              <a:ext uri="{FF2B5EF4-FFF2-40B4-BE49-F238E27FC236}">
                <a16:creationId xmlns:a16="http://schemas.microsoft.com/office/drawing/2014/main" id="{D5FAD8D4-2100-4F82-9CC6-D34B56BBCC73}"/>
              </a:ext>
            </a:extLst>
          </p:cNvPr>
          <p:cNvSpPr txBox="1"/>
          <p:nvPr/>
        </p:nvSpPr>
        <p:spPr>
          <a:xfrm>
            <a:off x="609600" y="6278022"/>
            <a:ext cx="4451860" cy="338554"/>
          </a:xfrm>
          <a:prstGeom prst="rect">
            <a:avLst/>
          </a:prstGeom>
          <a:noFill/>
        </p:spPr>
        <p:txBody>
          <a:bodyPr wrap="none" rtlCol="0">
            <a:spAutoFit/>
          </a:bodyPr>
          <a:lstStyle/>
          <a:p>
            <a:r>
              <a:rPr lang="en-US" sz="1600" dirty="0">
                <a:solidFill>
                  <a:schemeClr val="bg1"/>
                </a:solidFill>
                <a:latin typeface="Roboto Light" panose="02000000000000000000" pitchFamily="2" charset="0"/>
                <a:ea typeface="Roboto Light" panose="02000000000000000000" pitchFamily="2" charset="0"/>
              </a:rPr>
              <a:t>Link from https://cartogis.org/awards/children/</a:t>
            </a:r>
          </a:p>
        </p:txBody>
      </p:sp>
      <p:sp>
        <p:nvSpPr>
          <p:cNvPr id="2" name="Slide Number Placeholder 1">
            <a:extLst>
              <a:ext uri="{FF2B5EF4-FFF2-40B4-BE49-F238E27FC236}">
                <a16:creationId xmlns:a16="http://schemas.microsoft.com/office/drawing/2014/main" id="{4DED81FC-0CE1-4546-90D7-541A6811E566}"/>
              </a:ext>
            </a:extLst>
          </p:cNvPr>
          <p:cNvSpPr>
            <a:spLocks noGrp="1"/>
          </p:cNvSpPr>
          <p:nvPr>
            <p:ph type="sldNum" sz="quarter" idx="12"/>
          </p:nvPr>
        </p:nvSpPr>
        <p:spPr/>
        <p:txBody>
          <a:bodyPr/>
          <a:lstStyle/>
          <a:p>
            <a:fld id="{81B8352C-5476-4312-AE32-5F78E5EFCA2A}" type="slidenum">
              <a:rPr lang="en-US" smtClean="0"/>
              <a:t>2</a:t>
            </a:fld>
            <a:endParaRPr lang="en-US"/>
          </a:p>
        </p:txBody>
      </p:sp>
    </p:spTree>
    <p:extLst>
      <p:ext uri="{BB962C8B-B14F-4D97-AF65-F5344CB8AC3E}">
        <p14:creationId xmlns:p14="http://schemas.microsoft.com/office/powerpoint/2010/main" val="287774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3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person, floor&#10;&#10;Description automatically generated">
            <a:extLst>
              <a:ext uri="{FF2B5EF4-FFF2-40B4-BE49-F238E27FC236}">
                <a16:creationId xmlns:a16="http://schemas.microsoft.com/office/drawing/2014/main" id="{735833B4-13DC-4065-81E4-F70F6795935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5979596" cy="6858000"/>
          </a:xfrm>
          <a:prstGeom prst="rect">
            <a:avLst/>
          </a:prstGeom>
        </p:spPr>
      </p:pic>
      <p:sp>
        <p:nvSpPr>
          <p:cNvPr id="9" name="Rectangle 8">
            <a:extLst>
              <a:ext uri="{FF2B5EF4-FFF2-40B4-BE49-F238E27FC236}">
                <a16:creationId xmlns:a16="http://schemas.microsoft.com/office/drawing/2014/main" id="{D91FBEA4-D6E2-44B4-B9CB-E036CD3DDD39}"/>
              </a:ext>
            </a:extLst>
          </p:cNvPr>
          <p:cNvSpPr/>
          <p:nvPr/>
        </p:nvSpPr>
        <p:spPr>
          <a:xfrm>
            <a:off x="1539240" y="0"/>
            <a:ext cx="10652760" cy="6858000"/>
          </a:xfrm>
          <a:prstGeom prst="rect">
            <a:avLst/>
          </a:prstGeom>
          <a:gradFill flip="none" rotWithShape="1">
            <a:gsLst>
              <a:gs pos="0">
                <a:schemeClr val="bg1"/>
              </a:gs>
              <a:gs pos="60000">
                <a:schemeClr val="bg1"/>
              </a:gs>
              <a:gs pos="100000">
                <a:schemeClr val="accent1">
                  <a:tint val="23500"/>
                  <a:satMod val="16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419BEC-BAD6-476C-A3D1-7879512388A0}"/>
              </a:ext>
            </a:extLst>
          </p:cNvPr>
          <p:cNvSpPr>
            <a:spLocks noGrp="1"/>
          </p:cNvSpPr>
          <p:nvPr>
            <p:ph type="title"/>
          </p:nvPr>
        </p:nvSpPr>
        <p:spPr>
          <a:xfrm>
            <a:off x="1104900" y="467389"/>
            <a:ext cx="10515600" cy="590931"/>
          </a:xfrm>
        </p:spPr>
        <p:txBody>
          <a:bodyPr>
            <a:spAutoFit/>
          </a:bodyPr>
          <a:lstStyle/>
          <a:p>
            <a:pPr algn="r"/>
            <a:r>
              <a:rPr lang="en-US" i="1" cap="small" dirty="0"/>
              <a:t>Children’s Map Competitions</a:t>
            </a:r>
          </a:p>
        </p:txBody>
      </p:sp>
      <p:sp>
        <p:nvSpPr>
          <p:cNvPr id="7" name="Content Placeholder 6">
            <a:extLst>
              <a:ext uri="{FF2B5EF4-FFF2-40B4-BE49-F238E27FC236}">
                <a16:creationId xmlns:a16="http://schemas.microsoft.com/office/drawing/2014/main" id="{0A65A045-7F4A-497C-9482-6C32846E4667}"/>
              </a:ext>
            </a:extLst>
          </p:cNvPr>
          <p:cNvSpPr>
            <a:spLocks noGrp="1"/>
          </p:cNvSpPr>
          <p:nvPr>
            <p:ph idx="1"/>
          </p:nvPr>
        </p:nvSpPr>
        <p:spPr>
          <a:xfrm>
            <a:off x="4160018" y="1371600"/>
            <a:ext cx="7460482" cy="4351338"/>
          </a:xfrm>
        </p:spPr>
        <p:txBody>
          <a:bodyPr>
            <a:noAutofit/>
          </a:bodyPr>
          <a:lstStyle/>
          <a:p>
            <a:pPr marL="114300" indent="0" algn="r">
              <a:spcAft>
                <a:spcPts val="600"/>
              </a:spcAft>
              <a:buNone/>
            </a:pPr>
            <a:r>
              <a:rPr lang="en-US" sz="2200" dirty="0"/>
              <a:t>Every two years, six finalists from each International Cartographic Association (ICA) member country’s children’s map competitions are chosen for the </a:t>
            </a:r>
            <a:r>
              <a:rPr lang="en-US" sz="2200" b="1" dirty="0">
                <a:solidFill>
                  <a:srgbClr val="FF0000"/>
                </a:solidFill>
              </a:rPr>
              <a:t>international</a:t>
            </a:r>
            <a:r>
              <a:rPr lang="en-US" sz="2200" dirty="0"/>
              <a:t> Barbara Petchenik Children’s Map Competition which is hosted during the biennial International Cartographic Conference (ICC). The next ICC is being held in Florence, Italy (hybrid format) in Dec. 2021.</a:t>
            </a:r>
          </a:p>
          <a:p>
            <a:pPr marL="114300" indent="0" algn="r">
              <a:spcAft>
                <a:spcPts val="600"/>
              </a:spcAft>
              <a:buNone/>
            </a:pPr>
            <a:r>
              <a:rPr lang="en-US" sz="2200" dirty="0"/>
              <a:t>The </a:t>
            </a:r>
            <a:r>
              <a:rPr lang="en-US" sz="2200" b="1" dirty="0">
                <a:solidFill>
                  <a:srgbClr val="FF0000"/>
                </a:solidFill>
              </a:rPr>
              <a:t>U.S. </a:t>
            </a:r>
            <a:r>
              <a:rPr lang="en-US" sz="2200" dirty="0"/>
              <a:t>Children’s</a:t>
            </a:r>
            <a:r>
              <a:rPr lang="en-US" sz="2200" b="1" dirty="0">
                <a:solidFill>
                  <a:srgbClr val="FF0000"/>
                </a:solidFill>
              </a:rPr>
              <a:t> </a:t>
            </a:r>
            <a:r>
              <a:rPr lang="en-US" sz="2200" dirty="0"/>
              <a:t>Map Competition is judged by members of the U.S. National Committee (USNC) for the ICA prior to the ICC. Six finalists are chosen from the 1</a:t>
            </a:r>
            <a:r>
              <a:rPr lang="en-US" sz="2200" baseline="30000" dirty="0"/>
              <a:t>st</a:t>
            </a:r>
            <a:r>
              <a:rPr lang="en-US" sz="2200" dirty="0"/>
              <a:t>, 2</a:t>
            </a:r>
            <a:r>
              <a:rPr lang="en-US" sz="2200" baseline="30000" dirty="0"/>
              <a:t>nd</a:t>
            </a:r>
            <a:r>
              <a:rPr lang="en-US" sz="2200" dirty="0"/>
              <a:t>, and 3</a:t>
            </a:r>
            <a:r>
              <a:rPr lang="en-US" sz="2200" baseline="30000" dirty="0"/>
              <a:t>rd</a:t>
            </a:r>
            <a:r>
              <a:rPr lang="en-US" sz="2200" dirty="0"/>
              <a:t> place winners in each age category and sent to the ICC to be entered in the international Petchenik competition. </a:t>
            </a:r>
          </a:p>
          <a:p>
            <a:pPr algn="r"/>
            <a:endParaRPr lang="en-US" sz="2200" dirty="0"/>
          </a:p>
        </p:txBody>
      </p:sp>
      <p:sp>
        <p:nvSpPr>
          <p:cNvPr id="3" name="Slide Number Placeholder 2">
            <a:extLst>
              <a:ext uri="{FF2B5EF4-FFF2-40B4-BE49-F238E27FC236}">
                <a16:creationId xmlns:a16="http://schemas.microsoft.com/office/drawing/2014/main" id="{03EBCC96-232F-4EA7-A853-31520E4DBBA7}"/>
              </a:ext>
            </a:extLst>
          </p:cNvPr>
          <p:cNvSpPr>
            <a:spLocks noGrp="1"/>
          </p:cNvSpPr>
          <p:nvPr>
            <p:ph type="sldNum" sz="quarter" idx="12"/>
          </p:nvPr>
        </p:nvSpPr>
        <p:spPr/>
        <p:txBody>
          <a:bodyPr/>
          <a:lstStyle/>
          <a:p>
            <a:fld id="{81B8352C-5476-4312-AE32-5F78E5EFCA2A}" type="slidenum">
              <a:rPr lang="en-US" smtClean="0"/>
              <a:t>3</a:t>
            </a:fld>
            <a:endParaRPr lang="en-US"/>
          </a:p>
        </p:txBody>
      </p:sp>
    </p:spTree>
    <p:extLst>
      <p:ext uri="{BB962C8B-B14F-4D97-AF65-F5344CB8AC3E}">
        <p14:creationId xmlns:p14="http://schemas.microsoft.com/office/powerpoint/2010/main" val="2395145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2A9B4A-F2CD-484F-9AC6-9376E3EC7E0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523488" y="10"/>
            <a:ext cx="8668512" cy="6857990"/>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ED5DD1A7-3EB3-4E4B-87B7-23ADB56E3A4A}"/>
              </a:ext>
            </a:extLst>
          </p:cNvPr>
          <p:cNvSpPr/>
          <p:nvPr/>
        </p:nvSpPr>
        <p:spPr>
          <a:xfrm rot="10800000">
            <a:off x="0" y="0"/>
            <a:ext cx="8138160" cy="6858000"/>
          </a:xfrm>
          <a:prstGeom prst="rect">
            <a:avLst/>
          </a:prstGeom>
          <a:gradFill flip="none" rotWithShape="1">
            <a:gsLst>
              <a:gs pos="0">
                <a:schemeClr val="bg1"/>
              </a:gs>
              <a:gs pos="60000">
                <a:schemeClr val="bg1"/>
              </a:gs>
              <a:gs pos="100000">
                <a:schemeClr val="accent1">
                  <a:tint val="23500"/>
                  <a:satMod val="16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a:extLst>
              <a:ext uri="{FF2B5EF4-FFF2-40B4-BE49-F238E27FC236}">
                <a16:creationId xmlns:a16="http://schemas.microsoft.com/office/drawing/2014/main" id="{95F8856B-EC9F-4D2A-9F18-8C3F88DB3615}"/>
              </a:ext>
            </a:extLst>
          </p:cNvPr>
          <p:cNvSpPr>
            <a:spLocks noGrp="1"/>
          </p:cNvSpPr>
          <p:nvPr>
            <p:ph idx="1"/>
          </p:nvPr>
        </p:nvSpPr>
        <p:spPr>
          <a:xfrm>
            <a:off x="609600" y="1143000"/>
            <a:ext cx="5486400" cy="4671600"/>
          </a:xfrm>
        </p:spPr>
        <p:txBody>
          <a:bodyPr wrap="square">
            <a:spAutoFit/>
          </a:bodyPr>
          <a:lstStyle/>
          <a:p>
            <a:pPr marL="0" indent="0">
              <a:buNone/>
            </a:pPr>
            <a:r>
              <a:rPr lang="en-US" dirty="0"/>
              <a:t>Barbara </a:t>
            </a:r>
            <a:r>
              <a:rPr lang="en-US" dirty="0" err="1"/>
              <a:t>Bartz</a:t>
            </a:r>
            <a:r>
              <a:rPr lang="en-US" dirty="0"/>
              <a:t> Petchenik</a:t>
            </a:r>
            <a:br>
              <a:rPr lang="en-US" dirty="0"/>
            </a:br>
            <a:r>
              <a:rPr lang="en-US" dirty="0"/>
              <a:t>believed in the power of maps to communicate a “larger, meaningful, reality.” </a:t>
            </a:r>
          </a:p>
          <a:p>
            <a:pPr marL="0" indent="0">
              <a:buNone/>
            </a:pPr>
            <a:endParaRPr lang="en-US" dirty="0"/>
          </a:p>
          <a:p>
            <a:pPr marL="0" indent="0">
              <a:buNone/>
            </a:pPr>
            <a:r>
              <a:rPr lang="en-US" dirty="0"/>
              <a:t>The aims of contest named in her honor are to promote children’s creative represent-</a:t>
            </a:r>
            <a:r>
              <a:rPr lang="en-US" dirty="0" err="1"/>
              <a:t>tation</a:t>
            </a:r>
            <a:r>
              <a:rPr lang="en-US" dirty="0"/>
              <a:t> of the world, to enhance their cartographic awareness and to make them more conscious of their environment.</a:t>
            </a:r>
          </a:p>
        </p:txBody>
      </p:sp>
      <p:sp>
        <p:nvSpPr>
          <p:cNvPr id="2" name="Slide Number Placeholder 1">
            <a:extLst>
              <a:ext uri="{FF2B5EF4-FFF2-40B4-BE49-F238E27FC236}">
                <a16:creationId xmlns:a16="http://schemas.microsoft.com/office/drawing/2014/main" id="{3B5B3242-3889-44DF-8ADC-05C1FBD68E98}"/>
              </a:ext>
            </a:extLst>
          </p:cNvPr>
          <p:cNvSpPr>
            <a:spLocks noGrp="1"/>
          </p:cNvSpPr>
          <p:nvPr>
            <p:ph type="sldNum" sz="quarter" idx="12"/>
          </p:nvPr>
        </p:nvSpPr>
        <p:spPr/>
        <p:txBody>
          <a:bodyPr/>
          <a:lstStyle/>
          <a:p>
            <a:fld id="{81B8352C-5476-4312-AE32-5F78E5EFCA2A}" type="slidenum">
              <a:rPr lang="en-US" smtClean="0">
                <a:solidFill>
                  <a:schemeClr val="tx1"/>
                </a:solidFill>
              </a:rPr>
              <a:t>4</a:t>
            </a:fld>
            <a:endParaRPr lang="en-US" dirty="0">
              <a:solidFill>
                <a:schemeClr val="tx1"/>
              </a:solidFill>
            </a:endParaRPr>
          </a:p>
        </p:txBody>
      </p:sp>
    </p:spTree>
    <p:extLst>
      <p:ext uri="{BB962C8B-B14F-4D97-AF65-F5344CB8AC3E}">
        <p14:creationId xmlns:p14="http://schemas.microsoft.com/office/powerpoint/2010/main" val="146297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60000">
              <a:schemeClr val="bg1"/>
            </a:gs>
            <a:gs pos="100000">
              <a:schemeClr val="accent1">
                <a:tint val="23500"/>
                <a:satMod val="160000"/>
                <a:alpha val="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243A68-2519-4138-A5BA-300119C4FA8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523488" y="10"/>
            <a:ext cx="8668512" cy="6857990"/>
          </a:xfrm>
          <a:prstGeom prst="rect">
            <a:avLst/>
          </a:prstGeom>
        </p:spPr>
      </p:pic>
      <p:sp>
        <p:nvSpPr>
          <p:cNvPr id="9" name="Rectangle 8">
            <a:extLst>
              <a:ext uri="{FF2B5EF4-FFF2-40B4-BE49-F238E27FC236}">
                <a16:creationId xmlns:a16="http://schemas.microsoft.com/office/drawing/2014/main" id="{18270245-6652-4E14-B3B4-C310F5AC4656}"/>
              </a:ext>
            </a:extLst>
          </p:cNvPr>
          <p:cNvSpPr/>
          <p:nvPr/>
        </p:nvSpPr>
        <p:spPr>
          <a:xfrm rot="10800000">
            <a:off x="0" y="0"/>
            <a:ext cx="8138160" cy="6858000"/>
          </a:xfrm>
          <a:prstGeom prst="rect">
            <a:avLst/>
          </a:prstGeom>
          <a:gradFill flip="none" rotWithShape="1">
            <a:gsLst>
              <a:gs pos="0">
                <a:schemeClr val="bg1"/>
              </a:gs>
              <a:gs pos="61000">
                <a:schemeClr val="bg1">
                  <a:alpha val="97000"/>
                </a:schemeClr>
              </a:gs>
              <a:gs pos="100000">
                <a:schemeClr val="accent1">
                  <a:tint val="23500"/>
                  <a:satMod val="16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232C1D-0587-4924-A668-DB95630A1887}"/>
              </a:ext>
            </a:extLst>
          </p:cNvPr>
          <p:cNvSpPr>
            <a:spLocks noGrp="1"/>
          </p:cNvSpPr>
          <p:nvPr>
            <p:ph type="title"/>
          </p:nvPr>
        </p:nvSpPr>
        <p:spPr>
          <a:xfrm>
            <a:off x="609600" y="1517715"/>
            <a:ext cx="4336390" cy="2808782"/>
          </a:xfrm>
        </p:spPr>
        <p:txBody>
          <a:bodyPr vert="horz" lIns="91440" tIns="45720" rIns="91440" bIns="45720" rtlCol="0" anchor="b">
            <a:spAutoFit/>
          </a:bodyPr>
          <a:lstStyle/>
          <a:p>
            <a:r>
              <a:rPr lang="en-US" sz="2800" dirty="0">
                <a:latin typeface="Cavolini" panose="03000502040302020204" pitchFamily="66" charset="0"/>
                <a:cs typeface="Cavolini" panose="03000502040302020204" pitchFamily="66" charset="0"/>
              </a:rPr>
              <a:t>The Children’s Map Competition is a rare opportunity for kids to tell their story about the world through maps,</a:t>
            </a:r>
            <a:br>
              <a:rPr lang="en-US" sz="2800" dirty="0">
                <a:latin typeface="Cavolini" panose="03000502040302020204" pitchFamily="66" charset="0"/>
                <a:cs typeface="Cavolini" panose="03000502040302020204" pitchFamily="66" charset="0"/>
              </a:rPr>
            </a:br>
            <a:r>
              <a:rPr lang="en-US" sz="2800" b="1" i="1" dirty="0">
                <a:latin typeface="Cavolini" panose="03000502040302020204" pitchFamily="66" charset="0"/>
                <a:cs typeface="Cavolini" panose="03000502040302020204" pitchFamily="66" charset="0"/>
              </a:rPr>
              <a:t>with meaning</a:t>
            </a:r>
            <a:r>
              <a:rPr lang="en-US" sz="2800" b="1" dirty="0">
                <a:latin typeface="Cavolini" panose="03000502040302020204" pitchFamily="66" charset="0"/>
                <a:cs typeface="Cavolini" panose="03000502040302020204" pitchFamily="66" charset="0"/>
              </a:rPr>
              <a:t>. </a:t>
            </a:r>
          </a:p>
        </p:txBody>
      </p:sp>
      <p:sp>
        <p:nvSpPr>
          <p:cNvPr id="6" name="TextBox 5">
            <a:extLst>
              <a:ext uri="{FF2B5EF4-FFF2-40B4-BE49-F238E27FC236}">
                <a16:creationId xmlns:a16="http://schemas.microsoft.com/office/drawing/2014/main" id="{8908A2BF-577A-4D48-A6C0-D1A57BD5346D}"/>
              </a:ext>
            </a:extLst>
          </p:cNvPr>
          <p:cNvSpPr txBox="1"/>
          <p:nvPr/>
        </p:nvSpPr>
        <p:spPr>
          <a:xfrm>
            <a:off x="609600" y="4802519"/>
            <a:ext cx="3138435" cy="1077218"/>
          </a:xfrm>
          <a:prstGeom prst="rect">
            <a:avLst/>
          </a:prstGeom>
          <a:noFill/>
        </p:spPr>
        <p:txBody>
          <a:bodyPr wrap="square" rtlCol="0">
            <a:spAutoFit/>
          </a:bodyPr>
          <a:lstStyle/>
          <a:p>
            <a:r>
              <a:rPr lang="en-US" sz="1600" dirty="0">
                <a:latin typeface="Roboto Light" panose="02000000000000000000" pitchFamily="2" charset="0"/>
                <a:ea typeface="Roboto Light" panose="02000000000000000000" pitchFamily="2" charset="0"/>
              </a:rPr>
              <a:t>Rebecca </a:t>
            </a:r>
            <a:r>
              <a:rPr lang="en-US" sz="1600" dirty="0" err="1">
                <a:latin typeface="Roboto Light" panose="02000000000000000000" pitchFamily="2" charset="0"/>
                <a:ea typeface="Roboto Light" panose="02000000000000000000" pitchFamily="2" charset="0"/>
              </a:rPr>
              <a:t>Kneale</a:t>
            </a:r>
            <a:r>
              <a:rPr lang="en-US" sz="1600" dirty="0">
                <a:latin typeface="Roboto Light" panose="02000000000000000000" pitchFamily="2" charset="0"/>
                <a:ea typeface="Roboto Light" panose="02000000000000000000" pitchFamily="2" charset="0"/>
              </a:rPr>
              <a:t> &amp; Akira McTavish-</a:t>
            </a:r>
            <a:r>
              <a:rPr lang="en-US" sz="1600" dirty="0" err="1">
                <a:latin typeface="Roboto Light" panose="02000000000000000000" pitchFamily="2" charset="0"/>
                <a:ea typeface="Roboto Light" panose="02000000000000000000" pitchFamily="2" charset="0"/>
              </a:rPr>
              <a:t>Huriwai</a:t>
            </a:r>
            <a:r>
              <a:rPr lang="en-US" sz="1600" dirty="0">
                <a:latin typeface="Roboto Light" panose="02000000000000000000" pitchFamily="2" charset="0"/>
                <a:ea typeface="Roboto Light" panose="02000000000000000000" pitchFamily="2" charset="0"/>
              </a:rPr>
              <a:t> (age 15), </a:t>
            </a:r>
            <a:r>
              <a:rPr lang="en-US" sz="1600" i="1" dirty="0">
                <a:latin typeface="Roboto Light" panose="02000000000000000000" pitchFamily="2" charset="0"/>
                <a:ea typeface="Roboto Light" panose="02000000000000000000" pitchFamily="2" charset="0"/>
              </a:rPr>
              <a:t>Through a Child’s Eyes</a:t>
            </a:r>
            <a:r>
              <a:rPr lang="en-US" sz="1600" dirty="0">
                <a:latin typeface="Roboto Light" panose="02000000000000000000" pitchFamily="2" charset="0"/>
                <a:ea typeface="Roboto Light" panose="02000000000000000000" pitchFamily="2" charset="0"/>
              </a:rPr>
              <a:t>, Finalist from New Zealand, 2017.</a:t>
            </a:r>
          </a:p>
        </p:txBody>
      </p:sp>
      <p:sp>
        <p:nvSpPr>
          <p:cNvPr id="3" name="Slide Number Placeholder 2">
            <a:extLst>
              <a:ext uri="{FF2B5EF4-FFF2-40B4-BE49-F238E27FC236}">
                <a16:creationId xmlns:a16="http://schemas.microsoft.com/office/drawing/2014/main" id="{3FE28B64-7661-474F-BFB1-850766C6E4AA}"/>
              </a:ext>
            </a:extLst>
          </p:cNvPr>
          <p:cNvSpPr>
            <a:spLocks noGrp="1"/>
          </p:cNvSpPr>
          <p:nvPr>
            <p:ph type="sldNum" sz="quarter" idx="12"/>
          </p:nvPr>
        </p:nvSpPr>
        <p:spPr/>
        <p:txBody>
          <a:bodyPr/>
          <a:lstStyle/>
          <a:p>
            <a:fld id="{81B8352C-5476-4312-AE32-5F78E5EFCA2A}" type="slidenum">
              <a:rPr lang="en-US" smtClean="0">
                <a:solidFill>
                  <a:schemeClr val="bg1"/>
                </a:solidFill>
              </a:rPr>
              <a:t>5</a:t>
            </a:fld>
            <a:endParaRPr lang="en-US" dirty="0">
              <a:solidFill>
                <a:schemeClr val="bg1"/>
              </a:solidFill>
            </a:endParaRPr>
          </a:p>
        </p:txBody>
      </p:sp>
    </p:spTree>
    <p:extLst>
      <p:ext uri="{BB962C8B-B14F-4D97-AF65-F5344CB8AC3E}">
        <p14:creationId xmlns:p14="http://schemas.microsoft.com/office/powerpoint/2010/main" val="3167869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D7DADC8-E0A0-4152-AFE3-0A36BC01ED0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0"/>
            <a:ext cx="8668512" cy="6857990"/>
          </a:xfrm>
          <a:prstGeom prst="rect">
            <a:avLst/>
          </a:prstGeom>
        </p:spPr>
      </p:pic>
      <p:sp>
        <p:nvSpPr>
          <p:cNvPr id="9" name="Rectangle 8">
            <a:extLst>
              <a:ext uri="{FF2B5EF4-FFF2-40B4-BE49-F238E27FC236}">
                <a16:creationId xmlns:a16="http://schemas.microsoft.com/office/drawing/2014/main" id="{32FA39F9-D944-4E3D-B96E-6CCAC44BBB85}"/>
              </a:ext>
            </a:extLst>
          </p:cNvPr>
          <p:cNvSpPr/>
          <p:nvPr/>
        </p:nvSpPr>
        <p:spPr>
          <a:xfrm>
            <a:off x="4434840" y="0"/>
            <a:ext cx="7757160" cy="6858000"/>
          </a:xfrm>
          <a:prstGeom prst="rect">
            <a:avLst/>
          </a:prstGeom>
          <a:gradFill flip="none" rotWithShape="1">
            <a:gsLst>
              <a:gs pos="53200">
                <a:srgbClr val="EFF1FB"/>
              </a:gs>
              <a:gs pos="0">
                <a:schemeClr val="bg1"/>
              </a:gs>
              <a:gs pos="100000">
                <a:schemeClr val="accent1">
                  <a:tint val="23500"/>
                  <a:satMod val="16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40429021-3BB2-4673-A2ED-F6A503415B21}"/>
              </a:ext>
            </a:extLst>
          </p:cNvPr>
          <p:cNvSpPr>
            <a:spLocks noGrp="1"/>
          </p:cNvSpPr>
          <p:nvPr>
            <p:ph type="title"/>
          </p:nvPr>
        </p:nvSpPr>
        <p:spPr>
          <a:xfrm>
            <a:off x="6851858" y="2293312"/>
            <a:ext cx="4768642" cy="2033185"/>
          </a:xfrm>
        </p:spPr>
        <p:txBody>
          <a:bodyPr vert="horz" lIns="91440" tIns="45720" rIns="91440" bIns="45720" rtlCol="0" anchor="b">
            <a:spAutoFit/>
          </a:bodyPr>
          <a:lstStyle/>
          <a:p>
            <a:pPr algn="r"/>
            <a:r>
              <a:rPr lang="en-US" sz="2800" dirty="0">
                <a:latin typeface="Cavolini" panose="03000502040302020204" pitchFamily="66" charset="0"/>
                <a:cs typeface="Cavolini" panose="03000502040302020204" pitchFamily="66" charset="0"/>
              </a:rPr>
              <a:t>Students are encouraged to develop a theme and focus their observations on </a:t>
            </a:r>
            <a:br>
              <a:rPr lang="en-US" sz="2800" dirty="0">
                <a:latin typeface="Cavolini" panose="03000502040302020204" pitchFamily="66" charset="0"/>
                <a:cs typeface="Cavolini" panose="03000502040302020204" pitchFamily="66" charset="0"/>
              </a:rPr>
            </a:br>
            <a:r>
              <a:rPr lang="en-US" sz="2800" dirty="0">
                <a:latin typeface="Cavolini" panose="03000502040302020204" pitchFamily="66" charset="0"/>
                <a:cs typeface="Cavolini" panose="03000502040302020204" pitchFamily="66" charset="0"/>
              </a:rPr>
              <a:t>“</a:t>
            </a:r>
            <a:r>
              <a:rPr lang="en-US" sz="2800" b="1" dirty="0">
                <a:latin typeface="Cavolini" panose="03000502040302020204" pitchFamily="66" charset="0"/>
                <a:cs typeface="Cavolini" panose="03000502040302020204" pitchFamily="66" charset="0"/>
              </a:rPr>
              <a:t>content and ideas</a:t>
            </a:r>
            <a:r>
              <a:rPr lang="en-US" sz="2800" dirty="0">
                <a:latin typeface="Cavolini" panose="03000502040302020204" pitchFamily="66" charset="0"/>
                <a:cs typeface="Cavolini" panose="03000502040302020204" pitchFamily="66" charset="0"/>
              </a:rPr>
              <a:t>.”</a:t>
            </a:r>
          </a:p>
        </p:txBody>
      </p:sp>
      <p:sp>
        <p:nvSpPr>
          <p:cNvPr id="12" name="TextBox 11">
            <a:extLst>
              <a:ext uri="{FF2B5EF4-FFF2-40B4-BE49-F238E27FC236}">
                <a16:creationId xmlns:a16="http://schemas.microsoft.com/office/drawing/2014/main" id="{18A0E735-792D-4E7A-877C-6A1A57EE91A0}"/>
              </a:ext>
            </a:extLst>
          </p:cNvPr>
          <p:cNvSpPr txBox="1"/>
          <p:nvPr/>
        </p:nvSpPr>
        <p:spPr>
          <a:xfrm>
            <a:off x="8789014" y="4802584"/>
            <a:ext cx="2831486" cy="757130"/>
          </a:xfrm>
          <a:prstGeom prst="rect">
            <a:avLst/>
          </a:prstGeom>
        </p:spPr>
        <p:txBody>
          <a:bodyPr vert="horz" wrap="square" lIns="91440" tIns="45720" rIns="91440" bIns="45720" rtlCol="0">
            <a:spAutoFit/>
          </a:bodyPr>
          <a:lstStyle/>
          <a:p>
            <a:pPr algn="r">
              <a:lnSpc>
                <a:spcPct val="90000"/>
              </a:lnSpc>
              <a:spcBef>
                <a:spcPts val="1000"/>
              </a:spcBef>
            </a:pPr>
            <a:r>
              <a:rPr lang="en-US" sz="1600" dirty="0">
                <a:latin typeface="Roboto Light" panose="02000000000000000000" pitchFamily="2" charset="0"/>
                <a:ea typeface="Roboto Light" panose="02000000000000000000" pitchFamily="2" charset="0"/>
              </a:rPr>
              <a:t>Alberto Duran Ortiz (age 12), </a:t>
            </a:r>
            <a:r>
              <a:rPr lang="en-US" sz="1600" i="1" dirty="0">
                <a:latin typeface="Roboto Light" panose="02000000000000000000" pitchFamily="2" charset="0"/>
                <a:ea typeface="Roboto Light" panose="02000000000000000000" pitchFamily="2" charset="0"/>
              </a:rPr>
              <a:t>All Together.</a:t>
            </a:r>
            <a:r>
              <a:rPr lang="en-US" sz="1600" dirty="0">
                <a:latin typeface="Roboto Light" panose="02000000000000000000" pitchFamily="2" charset="0"/>
                <a:ea typeface="Roboto Light" panose="02000000000000000000" pitchFamily="2" charset="0"/>
              </a:rPr>
              <a:t> Finalist from Spain, 2009. </a:t>
            </a:r>
          </a:p>
        </p:txBody>
      </p:sp>
      <p:sp>
        <p:nvSpPr>
          <p:cNvPr id="2" name="Slide Number Placeholder 1">
            <a:extLst>
              <a:ext uri="{FF2B5EF4-FFF2-40B4-BE49-F238E27FC236}">
                <a16:creationId xmlns:a16="http://schemas.microsoft.com/office/drawing/2014/main" id="{9A462C34-25C5-4C77-B7E1-072AF812B15E}"/>
              </a:ext>
            </a:extLst>
          </p:cNvPr>
          <p:cNvSpPr>
            <a:spLocks noGrp="1"/>
          </p:cNvSpPr>
          <p:nvPr>
            <p:ph type="sldNum" sz="quarter" idx="12"/>
          </p:nvPr>
        </p:nvSpPr>
        <p:spPr/>
        <p:txBody>
          <a:bodyPr/>
          <a:lstStyle/>
          <a:p>
            <a:fld id="{81B8352C-5476-4312-AE32-5F78E5EFCA2A}" type="slidenum">
              <a:rPr lang="en-US" smtClean="0"/>
              <a:t>6</a:t>
            </a:fld>
            <a:endParaRPr lang="en-US"/>
          </a:p>
        </p:txBody>
      </p:sp>
    </p:spTree>
    <p:extLst>
      <p:ext uri="{BB962C8B-B14F-4D97-AF65-F5344CB8AC3E}">
        <p14:creationId xmlns:p14="http://schemas.microsoft.com/office/powerpoint/2010/main" val="2885958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A3B4F2D8-2FD7-43E1-91DE-EFB7AA94752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2126"/>
          <a:stretch/>
        </p:blipFill>
        <p:spPr>
          <a:xfrm>
            <a:off x="20" y="1282"/>
            <a:ext cx="12191980" cy="6856718"/>
          </a:xfrm>
          <a:prstGeom prst="rect">
            <a:avLst/>
          </a:prstGeom>
        </p:spPr>
      </p:pic>
      <p:sp>
        <p:nvSpPr>
          <p:cNvPr id="6" name="Title 9">
            <a:extLst>
              <a:ext uri="{FF2B5EF4-FFF2-40B4-BE49-F238E27FC236}">
                <a16:creationId xmlns:a16="http://schemas.microsoft.com/office/drawing/2014/main" id="{9E7F0C9F-7A2D-4CA5-8854-727C6E69A835}"/>
              </a:ext>
            </a:extLst>
          </p:cNvPr>
          <p:cNvSpPr txBox="1">
            <a:spLocks/>
          </p:cNvSpPr>
          <p:nvPr/>
        </p:nvSpPr>
        <p:spPr>
          <a:xfrm>
            <a:off x="6199833" y="707753"/>
            <a:ext cx="5420667" cy="978729"/>
          </a:xfrm>
          <a:prstGeom prst="rect">
            <a:avLst/>
          </a:prstGeom>
        </p:spPr>
        <p:txBody>
          <a:bodyPr vert="horz" lIns="91440" tIns="45720" rIns="91440" bIns="45720" rtlCol="0"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i="1" cap="small" dirty="0">
                <a:solidFill>
                  <a:schemeClr val="bg1"/>
                </a:solidFill>
                <a:latin typeface="Roboto Black" panose="02000000000000000000" pitchFamily="2" charset="0"/>
                <a:ea typeface="Roboto Black" panose="02000000000000000000" pitchFamily="2" charset="0"/>
              </a:rPr>
              <a:t>This Year’s Theme:</a:t>
            </a:r>
          </a:p>
          <a:p>
            <a:pPr algn="r"/>
            <a:r>
              <a:rPr lang="en-US" sz="2800" dirty="0">
                <a:solidFill>
                  <a:schemeClr val="bg1"/>
                </a:solidFill>
                <a:latin typeface="Roboto Black" panose="02000000000000000000" pitchFamily="2" charset="0"/>
                <a:ea typeface="Roboto Black" panose="02000000000000000000" pitchFamily="2" charset="0"/>
              </a:rPr>
              <a:t>“A Map of My Future World”</a:t>
            </a:r>
          </a:p>
        </p:txBody>
      </p:sp>
      <p:sp>
        <p:nvSpPr>
          <p:cNvPr id="7" name="Rectangle 6">
            <a:extLst>
              <a:ext uri="{FF2B5EF4-FFF2-40B4-BE49-F238E27FC236}">
                <a16:creationId xmlns:a16="http://schemas.microsoft.com/office/drawing/2014/main" id="{941E4900-E9A9-4F4A-8B15-C83C3A2DE316}"/>
              </a:ext>
            </a:extLst>
          </p:cNvPr>
          <p:cNvSpPr/>
          <p:nvPr/>
        </p:nvSpPr>
        <p:spPr>
          <a:xfrm>
            <a:off x="8732018" y="2147100"/>
            <a:ext cx="2888482" cy="830997"/>
          </a:xfrm>
          <a:prstGeom prst="rect">
            <a:avLst/>
          </a:prstGeom>
        </p:spPr>
        <p:txBody>
          <a:bodyPr wrap="square">
            <a:spAutoFit/>
          </a:bodyPr>
          <a:lstStyle/>
          <a:p>
            <a:pPr algn="r">
              <a:spcAft>
                <a:spcPts val="600"/>
              </a:spcAft>
            </a:pPr>
            <a:r>
              <a:rPr lang="en-US" sz="1600" dirty="0">
                <a:solidFill>
                  <a:schemeClr val="bg1"/>
                </a:solidFill>
                <a:latin typeface="Roboto Light" panose="02000000000000000000" pitchFamily="2" charset="0"/>
                <a:ea typeface="Roboto Light" panose="02000000000000000000" pitchFamily="2" charset="0"/>
              </a:rPr>
              <a:t>Anne Berg (Age 15). </a:t>
            </a:r>
            <a:r>
              <a:rPr lang="en-US" sz="1600" i="1" dirty="0">
                <a:solidFill>
                  <a:schemeClr val="bg1"/>
                </a:solidFill>
                <a:latin typeface="Roboto Light" panose="02000000000000000000" pitchFamily="2" charset="0"/>
                <a:ea typeface="Roboto Light" panose="02000000000000000000" pitchFamily="2" charset="0"/>
              </a:rPr>
              <a:t>If We Don’t Change</a:t>
            </a:r>
            <a:r>
              <a:rPr lang="en-US" sz="1600" dirty="0">
                <a:solidFill>
                  <a:schemeClr val="bg1"/>
                </a:solidFill>
                <a:latin typeface="Roboto Light" panose="02000000000000000000" pitchFamily="2" charset="0"/>
                <a:ea typeface="Roboto Light" panose="02000000000000000000" pitchFamily="2" charset="0"/>
              </a:rPr>
              <a:t>. Finalist from United States, 2019. </a:t>
            </a:r>
          </a:p>
        </p:txBody>
      </p:sp>
      <p:sp>
        <p:nvSpPr>
          <p:cNvPr id="2" name="Slide Number Placeholder 1">
            <a:extLst>
              <a:ext uri="{FF2B5EF4-FFF2-40B4-BE49-F238E27FC236}">
                <a16:creationId xmlns:a16="http://schemas.microsoft.com/office/drawing/2014/main" id="{B04910AB-D80A-478A-A4B1-416628C2CB71}"/>
              </a:ext>
            </a:extLst>
          </p:cNvPr>
          <p:cNvSpPr>
            <a:spLocks noGrp="1"/>
          </p:cNvSpPr>
          <p:nvPr>
            <p:ph type="sldNum" sz="quarter" idx="12"/>
          </p:nvPr>
        </p:nvSpPr>
        <p:spPr/>
        <p:txBody>
          <a:bodyPr/>
          <a:lstStyle/>
          <a:p>
            <a:fld id="{81B8352C-5476-4312-AE32-5F78E5EFCA2A}" type="slidenum">
              <a:rPr lang="en-US" smtClean="0">
                <a:solidFill>
                  <a:schemeClr val="bg1"/>
                </a:solidFill>
              </a:rPr>
              <a:t>7</a:t>
            </a:fld>
            <a:endParaRPr lang="en-US" dirty="0">
              <a:solidFill>
                <a:schemeClr val="bg1"/>
              </a:solidFill>
            </a:endParaRPr>
          </a:p>
        </p:txBody>
      </p:sp>
    </p:spTree>
    <p:extLst>
      <p:ext uri="{BB962C8B-B14F-4D97-AF65-F5344CB8AC3E}">
        <p14:creationId xmlns:p14="http://schemas.microsoft.com/office/powerpoint/2010/main" val="479577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Map&#10;&#10;Description automatically generated">
            <a:extLst>
              <a:ext uri="{FF2B5EF4-FFF2-40B4-BE49-F238E27FC236}">
                <a16:creationId xmlns:a16="http://schemas.microsoft.com/office/drawing/2014/main" id="{E8F0DFB2-F13C-463C-80B4-475B5EC14A0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 y="-940051"/>
            <a:ext cx="12191981" cy="6857990"/>
          </a:xfrm>
          <a:prstGeom prst="rect">
            <a:avLst/>
          </a:prstGeom>
        </p:spPr>
      </p:pic>
      <p:sp>
        <p:nvSpPr>
          <p:cNvPr id="17" name="Rectangle 16">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43C98C8-FA18-4F3F-B699-3C66A4984002}"/>
              </a:ext>
            </a:extLst>
          </p:cNvPr>
          <p:cNvSpPr>
            <a:spLocks noGrp="1"/>
          </p:cNvSpPr>
          <p:nvPr>
            <p:ph type="title"/>
          </p:nvPr>
        </p:nvSpPr>
        <p:spPr>
          <a:xfrm>
            <a:off x="488374" y="4737134"/>
            <a:ext cx="5607626" cy="757130"/>
          </a:xfrm>
        </p:spPr>
        <p:txBody>
          <a:bodyPr vert="horz" wrap="square" lIns="91440" tIns="45720" rIns="91440" bIns="45720" rtlCol="0" anchor="b">
            <a:spAutoFit/>
          </a:bodyPr>
          <a:lstStyle/>
          <a:p>
            <a:r>
              <a:rPr lang="en-US" sz="4800" i="1" cap="small" dirty="0"/>
              <a:t>Images From 2017</a:t>
            </a:r>
          </a:p>
        </p:txBody>
      </p:sp>
      <p:sp>
        <p:nvSpPr>
          <p:cNvPr id="19" name="Rectangle: Rounded Corners 18">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F2C6A47-9979-44CD-9B51-89D8A6ECF2D0}"/>
              </a:ext>
            </a:extLst>
          </p:cNvPr>
          <p:cNvPicPr>
            <a:picLocks noChangeAspect="1"/>
          </p:cNvPicPr>
          <p:nvPr/>
        </p:nvPicPr>
        <p:blipFill>
          <a:blip r:embed="rId4"/>
          <a:stretch>
            <a:fillRect/>
          </a:stretch>
        </p:blipFill>
        <p:spPr>
          <a:xfrm>
            <a:off x="563515" y="55459"/>
            <a:ext cx="3511293" cy="2242254"/>
          </a:xfrm>
          <a:prstGeom prst="rect">
            <a:avLst/>
          </a:prstGeom>
          <a:ln w="38100">
            <a:solidFill>
              <a:schemeClr val="bg1"/>
            </a:solidFill>
          </a:ln>
        </p:spPr>
      </p:pic>
      <p:pic>
        <p:nvPicPr>
          <p:cNvPr id="13" name="Picture 12">
            <a:extLst>
              <a:ext uri="{FF2B5EF4-FFF2-40B4-BE49-F238E27FC236}">
                <a16:creationId xmlns:a16="http://schemas.microsoft.com/office/drawing/2014/main" id="{D4524B2B-6497-42E3-A2F6-2A05297388A7}"/>
              </a:ext>
            </a:extLst>
          </p:cNvPr>
          <p:cNvPicPr>
            <a:picLocks noChangeAspect="1"/>
          </p:cNvPicPr>
          <p:nvPr/>
        </p:nvPicPr>
        <p:blipFill>
          <a:blip r:embed="rId5"/>
          <a:stretch>
            <a:fillRect/>
          </a:stretch>
        </p:blipFill>
        <p:spPr>
          <a:xfrm>
            <a:off x="6779963" y="-93353"/>
            <a:ext cx="3524282" cy="2507894"/>
          </a:xfrm>
          <a:prstGeom prst="rect">
            <a:avLst/>
          </a:prstGeom>
          <a:ln w="38100">
            <a:solidFill>
              <a:schemeClr val="bg1"/>
            </a:solidFill>
          </a:ln>
        </p:spPr>
      </p:pic>
      <p:pic>
        <p:nvPicPr>
          <p:cNvPr id="6" name="Picture 5" descr="Map&#10;&#10;Description automatically generated">
            <a:extLst>
              <a:ext uri="{FF2B5EF4-FFF2-40B4-BE49-F238E27FC236}">
                <a16:creationId xmlns:a16="http://schemas.microsoft.com/office/drawing/2014/main" id="{3EEAE4D3-C05B-4537-B2D3-BD8279734A8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868167" y="4201158"/>
            <a:ext cx="3835459" cy="2556972"/>
          </a:xfrm>
          <a:prstGeom prst="rect">
            <a:avLst/>
          </a:prstGeom>
          <a:ln w="38100">
            <a:solidFill>
              <a:schemeClr val="bg1"/>
            </a:solidFill>
          </a:ln>
        </p:spPr>
      </p:pic>
      <p:pic>
        <p:nvPicPr>
          <p:cNvPr id="12" name="Picture 11">
            <a:extLst>
              <a:ext uri="{FF2B5EF4-FFF2-40B4-BE49-F238E27FC236}">
                <a16:creationId xmlns:a16="http://schemas.microsoft.com/office/drawing/2014/main" id="{8E3B908B-AEB3-457B-8321-6B422B2CB38E}"/>
              </a:ext>
            </a:extLst>
          </p:cNvPr>
          <p:cNvPicPr>
            <a:picLocks noChangeAspect="1"/>
          </p:cNvPicPr>
          <p:nvPr/>
        </p:nvPicPr>
        <p:blipFill>
          <a:blip r:embed="rId7"/>
          <a:stretch>
            <a:fillRect/>
          </a:stretch>
        </p:blipFill>
        <p:spPr>
          <a:xfrm>
            <a:off x="254715" y="1978092"/>
            <a:ext cx="2169879" cy="2428969"/>
          </a:xfrm>
          <a:prstGeom prst="rect">
            <a:avLst/>
          </a:prstGeom>
          <a:ln w="38100">
            <a:solidFill>
              <a:schemeClr val="bg1"/>
            </a:solidFill>
          </a:ln>
        </p:spPr>
      </p:pic>
      <p:pic>
        <p:nvPicPr>
          <p:cNvPr id="7" name="Picture 6">
            <a:extLst>
              <a:ext uri="{FF2B5EF4-FFF2-40B4-BE49-F238E27FC236}">
                <a16:creationId xmlns:a16="http://schemas.microsoft.com/office/drawing/2014/main" id="{6A754C98-022E-45A2-AD43-08FFEEC5D1B5}"/>
              </a:ext>
            </a:extLst>
          </p:cNvPr>
          <p:cNvPicPr>
            <a:picLocks noChangeAspect="1"/>
          </p:cNvPicPr>
          <p:nvPr/>
        </p:nvPicPr>
        <p:blipFill>
          <a:blip r:embed="rId8"/>
          <a:stretch>
            <a:fillRect/>
          </a:stretch>
        </p:blipFill>
        <p:spPr>
          <a:xfrm>
            <a:off x="7890496" y="1577882"/>
            <a:ext cx="3840497" cy="2495131"/>
          </a:xfrm>
          <a:prstGeom prst="rect">
            <a:avLst/>
          </a:prstGeom>
          <a:ln w="38100">
            <a:solidFill>
              <a:schemeClr val="bg1"/>
            </a:solidFill>
          </a:ln>
        </p:spPr>
      </p:pic>
      <p:pic>
        <p:nvPicPr>
          <p:cNvPr id="11" name="Picture 10">
            <a:extLst>
              <a:ext uri="{FF2B5EF4-FFF2-40B4-BE49-F238E27FC236}">
                <a16:creationId xmlns:a16="http://schemas.microsoft.com/office/drawing/2014/main" id="{BD437349-04BA-447D-BFD0-0D1C80B36008}"/>
              </a:ext>
            </a:extLst>
          </p:cNvPr>
          <p:cNvPicPr>
            <a:picLocks noChangeAspect="1"/>
          </p:cNvPicPr>
          <p:nvPr/>
        </p:nvPicPr>
        <p:blipFill>
          <a:blip r:embed="rId9"/>
          <a:stretch>
            <a:fillRect/>
          </a:stretch>
        </p:blipFill>
        <p:spPr>
          <a:xfrm>
            <a:off x="4839382" y="737836"/>
            <a:ext cx="2373520" cy="3652456"/>
          </a:xfrm>
          <a:prstGeom prst="rect">
            <a:avLst/>
          </a:prstGeom>
          <a:ln w="38100">
            <a:solidFill>
              <a:schemeClr val="bg1"/>
            </a:solidFill>
          </a:ln>
        </p:spPr>
      </p:pic>
      <p:sp>
        <p:nvSpPr>
          <p:cNvPr id="5" name="TextBox 4">
            <a:extLst>
              <a:ext uri="{FF2B5EF4-FFF2-40B4-BE49-F238E27FC236}">
                <a16:creationId xmlns:a16="http://schemas.microsoft.com/office/drawing/2014/main" id="{46B866DA-AC38-4A9C-8EF4-5E7CCC2C2CBC}"/>
              </a:ext>
            </a:extLst>
          </p:cNvPr>
          <p:cNvSpPr txBox="1"/>
          <p:nvPr/>
        </p:nvSpPr>
        <p:spPr>
          <a:xfrm>
            <a:off x="563515" y="5656329"/>
            <a:ext cx="553248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rPr>
              <a:t>Theme: We Love Maps</a:t>
            </a:r>
          </a:p>
        </p:txBody>
      </p:sp>
      <p:sp>
        <p:nvSpPr>
          <p:cNvPr id="3" name="Slide Number Placeholder 2">
            <a:extLst>
              <a:ext uri="{FF2B5EF4-FFF2-40B4-BE49-F238E27FC236}">
                <a16:creationId xmlns:a16="http://schemas.microsoft.com/office/drawing/2014/main" id="{271D4050-4DC4-412E-95BC-24493B7FC51D}"/>
              </a:ext>
            </a:extLst>
          </p:cNvPr>
          <p:cNvSpPr>
            <a:spLocks noGrp="1"/>
          </p:cNvSpPr>
          <p:nvPr>
            <p:ph type="sldNum" sz="quarter" idx="12"/>
          </p:nvPr>
        </p:nvSpPr>
        <p:spPr/>
        <p:txBody>
          <a:bodyPr/>
          <a:lstStyle/>
          <a:p>
            <a:fld id="{81B8352C-5476-4312-AE32-5F78E5EFCA2A}" type="slidenum">
              <a:rPr lang="en-US" smtClean="0"/>
              <a:t>8</a:t>
            </a:fld>
            <a:endParaRPr lang="en-US"/>
          </a:p>
        </p:txBody>
      </p:sp>
    </p:spTree>
    <p:extLst>
      <p:ext uri="{BB962C8B-B14F-4D97-AF65-F5344CB8AC3E}">
        <p14:creationId xmlns:p14="http://schemas.microsoft.com/office/powerpoint/2010/main" val="2113544813"/>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5D4FD312-4B81-4031-A0A5-C8963F26037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0"/>
            <a:ext cx="12191980" cy="6857999"/>
          </a:xfrm>
          <a:prstGeom prst="rect">
            <a:avLst/>
          </a:prstGeom>
        </p:spPr>
      </p:pic>
      <p:sp>
        <p:nvSpPr>
          <p:cNvPr id="29" name="Rectangle 2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Rectangle: Rounded Corners 2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8612E033-49AF-4EAC-8C3D-AFAACA0B0CAC}"/>
              </a:ext>
            </a:extLst>
          </p:cNvPr>
          <p:cNvPicPr>
            <a:picLocks noChangeAspect="1"/>
          </p:cNvPicPr>
          <p:nvPr/>
        </p:nvPicPr>
        <p:blipFill>
          <a:blip r:embed="rId4"/>
          <a:stretch>
            <a:fillRect/>
          </a:stretch>
        </p:blipFill>
        <p:spPr>
          <a:xfrm>
            <a:off x="1899843" y="2092396"/>
            <a:ext cx="3851805" cy="2466959"/>
          </a:xfrm>
          <a:prstGeom prst="rect">
            <a:avLst/>
          </a:prstGeom>
          <a:ln w="38100">
            <a:solidFill>
              <a:schemeClr val="bg1"/>
            </a:solidFill>
          </a:ln>
        </p:spPr>
      </p:pic>
      <p:pic>
        <p:nvPicPr>
          <p:cNvPr id="5" name="Picture 4">
            <a:extLst>
              <a:ext uri="{FF2B5EF4-FFF2-40B4-BE49-F238E27FC236}">
                <a16:creationId xmlns:a16="http://schemas.microsoft.com/office/drawing/2014/main" id="{9AC01F2A-78BE-42CA-998D-8772EFAA7004}"/>
              </a:ext>
            </a:extLst>
          </p:cNvPr>
          <p:cNvPicPr>
            <a:picLocks noChangeAspect="1"/>
          </p:cNvPicPr>
          <p:nvPr/>
        </p:nvPicPr>
        <p:blipFill>
          <a:blip r:embed="rId5"/>
          <a:stretch>
            <a:fillRect/>
          </a:stretch>
        </p:blipFill>
        <p:spPr>
          <a:xfrm>
            <a:off x="464226" y="107693"/>
            <a:ext cx="3547942" cy="2309070"/>
          </a:xfrm>
          <a:prstGeom prst="rect">
            <a:avLst/>
          </a:prstGeom>
          <a:ln w="38100">
            <a:solidFill>
              <a:schemeClr val="bg1"/>
            </a:solidFill>
          </a:ln>
        </p:spPr>
      </p:pic>
      <p:pic>
        <p:nvPicPr>
          <p:cNvPr id="6" name="Picture 5">
            <a:extLst>
              <a:ext uri="{FF2B5EF4-FFF2-40B4-BE49-F238E27FC236}">
                <a16:creationId xmlns:a16="http://schemas.microsoft.com/office/drawing/2014/main" id="{728F0F7D-6920-47D0-A529-8B877777811F}"/>
              </a:ext>
            </a:extLst>
          </p:cNvPr>
          <p:cNvPicPr>
            <a:picLocks noChangeAspect="1"/>
          </p:cNvPicPr>
          <p:nvPr/>
        </p:nvPicPr>
        <p:blipFill>
          <a:blip r:embed="rId6"/>
          <a:stretch>
            <a:fillRect/>
          </a:stretch>
        </p:blipFill>
        <p:spPr>
          <a:xfrm>
            <a:off x="6026611" y="2309132"/>
            <a:ext cx="3504475" cy="2293626"/>
          </a:xfrm>
          <a:prstGeom prst="rect">
            <a:avLst/>
          </a:prstGeom>
          <a:ln w="38100">
            <a:solidFill>
              <a:schemeClr val="bg1"/>
            </a:solidFill>
          </a:ln>
        </p:spPr>
      </p:pic>
      <p:pic>
        <p:nvPicPr>
          <p:cNvPr id="7" name="Picture 6">
            <a:extLst>
              <a:ext uri="{FF2B5EF4-FFF2-40B4-BE49-F238E27FC236}">
                <a16:creationId xmlns:a16="http://schemas.microsoft.com/office/drawing/2014/main" id="{A1BE63E9-205A-4917-97BC-E17D06FF4050}"/>
              </a:ext>
            </a:extLst>
          </p:cNvPr>
          <p:cNvPicPr>
            <a:picLocks noChangeAspect="1"/>
          </p:cNvPicPr>
          <p:nvPr/>
        </p:nvPicPr>
        <p:blipFill>
          <a:blip r:embed="rId7"/>
          <a:stretch>
            <a:fillRect/>
          </a:stretch>
        </p:blipFill>
        <p:spPr>
          <a:xfrm>
            <a:off x="4156861" y="107693"/>
            <a:ext cx="3621985" cy="2366842"/>
          </a:xfrm>
          <a:prstGeom prst="rect">
            <a:avLst/>
          </a:prstGeom>
          <a:ln w="38100">
            <a:solidFill>
              <a:schemeClr val="bg1"/>
            </a:solidFill>
          </a:ln>
        </p:spPr>
      </p:pic>
      <p:pic>
        <p:nvPicPr>
          <p:cNvPr id="4" name="Picture 3">
            <a:extLst>
              <a:ext uri="{FF2B5EF4-FFF2-40B4-BE49-F238E27FC236}">
                <a16:creationId xmlns:a16="http://schemas.microsoft.com/office/drawing/2014/main" id="{FC87A5C9-85B9-4587-94C0-EB07AFD8F78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38397" y="4202133"/>
            <a:ext cx="3633710" cy="2366842"/>
          </a:xfrm>
          <a:prstGeom prst="rect">
            <a:avLst/>
          </a:prstGeom>
          <a:ln w="38100">
            <a:solidFill>
              <a:schemeClr val="bg1"/>
            </a:solidFill>
          </a:ln>
        </p:spPr>
      </p:pic>
      <p:pic>
        <p:nvPicPr>
          <p:cNvPr id="9" name="Picture 8">
            <a:extLst>
              <a:ext uri="{FF2B5EF4-FFF2-40B4-BE49-F238E27FC236}">
                <a16:creationId xmlns:a16="http://schemas.microsoft.com/office/drawing/2014/main" id="{AA14D310-1D18-4292-8E82-49C2F744C0A1}"/>
              </a:ext>
            </a:extLst>
          </p:cNvPr>
          <p:cNvPicPr>
            <a:picLocks noChangeAspect="1"/>
          </p:cNvPicPr>
          <p:nvPr/>
        </p:nvPicPr>
        <p:blipFill>
          <a:blip r:embed="rId9"/>
          <a:stretch>
            <a:fillRect/>
          </a:stretch>
        </p:blipFill>
        <p:spPr>
          <a:xfrm>
            <a:off x="8008666" y="103337"/>
            <a:ext cx="3242249" cy="2366842"/>
          </a:xfrm>
          <a:prstGeom prst="rect">
            <a:avLst/>
          </a:prstGeom>
          <a:ln w="38100">
            <a:solidFill>
              <a:schemeClr val="bg1"/>
            </a:solidFill>
          </a:ln>
        </p:spPr>
      </p:pic>
      <p:sp>
        <p:nvSpPr>
          <p:cNvPr id="16" name="Title 1">
            <a:extLst>
              <a:ext uri="{FF2B5EF4-FFF2-40B4-BE49-F238E27FC236}">
                <a16:creationId xmlns:a16="http://schemas.microsoft.com/office/drawing/2014/main" id="{4EEF47E7-3BF4-4E61-A60A-FB5368C4ECC4}"/>
              </a:ext>
            </a:extLst>
          </p:cNvPr>
          <p:cNvSpPr txBox="1">
            <a:spLocks/>
          </p:cNvSpPr>
          <p:nvPr/>
        </p:nvSpPr>
        <p:spPr>
          <a:xfrm>
            <a:off x="488374" y="4737134"/>
            <a:ext cx="5607626" cy="757130"/>
          </a:xfrm>
          <a:prstGeom prst="rect">
            <a:avLst/>
          </a:prstGeom>
        </p:spPr>
        <p:txBody>
          <a:bodyPr vert="horz" wrap="square" lIns="91440" tIns="45720" rIns="91440" bIns="45720" rtlCol="0" anchor="b">
            <a:spAutoFit/>
          </a:bodyPr>
          <a:lstStyle>
            <a:lvl1pPr algn="l" defTabSz="914400" rtl="0" eaLnBrk="1" latinLnBrk="0" hangingPunct="1">
              <a:lnSpc>
                <a:spcPct val="90000"/>
              </a:lnSpc>
              <a:spcBef>
                <a:spcPct val="0"/>
              </a:spcBef>
              <a:buNone/>
              <a:defRPr sz="3600" kern="1200">
                <a:solidFill>
                  <a:schemeClr val="tx1"/>
                </a:solidFill>
                <a:latin typeface="Roboto Black" panose="02000000000000000000" pitchFamily="2" charset="0"/>
                <a:ea typeface="Roboto Black" panose="02000000000000000000" pitchFamily="2" charset="0"/>
                <a:cs typeface="+mj-cs"/>
              </a:defRPr>
            </a:lvl1pPr>
          </a:lstStyle>
          <a:p>
            <a:r>
              <a:rPr lang="en-US" sz="4800" i="1" cap="small" dirty="0"/>
              <a:t>Images From 2019</a:t>
            </a:r>
          </a:p>
        </p:txBody>
      </p:sp>
      <p:sp>
        <p:nvSpPr>
          <p:cNvPr id="17" name="TextBox 16">
            <a:extLst>
              <a:ext uri="{FF2B5EF4-FFF2-40B4-BE49-F238E27FC236}">
                <a16:creationId xmlns:a16="http://schemas.microsoft.com/office/drawing/2014/main" id="{83F167C8-4F73-4F48-9BBC-9521F7158E31}"/>
              </a:ext>
            </a:extLst>
          </p:cNvPr>
          <p:cNvSpPr txBox="1"/>
          <p:nvPr/>
        </p:nvSpPr>
        <p:spPr>
          <a:xfrm>
            <a:off x="563515" y="5656329"/>
            <a:ext cx="553248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rPr>
              <a:t>Theme: We Love Maps</a:t>
            </a:r>
          </a:p>
        </p:txBody>
      </p:sp>
      <p:sp>
        <p:nvSpPr>
          <p:cNvPr id="2" name="Slide Number Placeholder 1">
            <a:extLst>
              <a:ext uri="{FF2B5EF4-FFF2-40B4-BE49-F238E27FC236}">
                <a16:creationId xmlns:a16="http://schemas.microsoft.com/office/drawing/2014/main" id="{46973D85-D5A8-44F0-A6FD-C17CA30081A7}"/>
              </a:ext>
            </a:extLst>
          </p:cNvPr>
          <p:cNvSpPr>
            <a:spLocks noGrp="1"/>
          </p:cNvSpPr>
          <p:nvPr>
            <p:ph type="sldNum" sz="quarter" idx="12"/>
          </p:nvPr>
        </p:nvSpPr>
        <p:spPr>
          <a:xfrm>
            <a:off x="8600209" y="6467187"/>
            <a:ext cx="2743200" cy="365125"/>
          </a:xfrm>
        </p:spPr>
        <p:txBody>
          <a:bodyPr/>
          <a:lstStyle/>
          <a:p>
            <a:fld id="{81B8352C-5476-4312-AE32-5F78E5EFCA2A}" type="slidenum">
              <a:rPr lang="en-US" smtClean="0"/>
              <a:t>9</a:t>
            </a:fld>
            <a:endParaRPr lang="en-US" dirty="0"/>
          </a:p>
        </p:txBody>
      </p:sp>
    </p:spTree>
    <p:extLst>
      <p:ext uri="{BB962C8B-B14F-4D97-AF65-F5344CB8AC3E}">
        <p14:creationId xmlns:p14="http://schemas.microsoft.com/office/powerpoint/2010/main" val="834435447"/>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TotalTime>
  <Words>1095</Words>
  <Application>Microsoft Office PowerPoint</Application>
  <PresentationFormat>Widescreen</PresentationFormat>
  <Paragraphs>113</Paragraphs>
  <Slides>18</Slides>
  <Notes>13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Calibri Light</vt:lpstr>
      <vt:lpstr>Cavolini</vt:lpstr>
      <vt:lpstr>Roboto Black</vt:lpstr>
      <vt:lpstr>Roboto Light</vt:lpstr>
      <vt:lpstr>Office Theme</vt:lpstr>
      <vt:lpstr>2021 U.S. Children’s Map Competition</vt:lpstr>
      <vt:lpstr>PowerPoint Presentation</vt:lpstr>
      <vt:lpstr>Children’s Map Competitions</vt:lpstr>
      <vt:lpstr>PowerPoint Presentation</vt:lpstr>
      <vt:lpstr>The Children’s Map Competition is a rare opportunity for kids to tell their story about the world through maps, with meaning. </vt:lpstr>
      <vt:lpstr>Students are encouraged to develop a theme and focus their observations on  “content and ideas.”</vt:lpstr>
      <vt:lpstr>PowerPoint Presentation</vt:lpstr>
      <vt:lpstr>Images From 2017</vt:lpstr>
      <vt:lpstr>PowerPoint Presentation</vt:lpstr>
      <vt:lpstr>Age Categories</vt:lpstr>
      <vt:lpstr>Rules</vt:lpstr>
      <vt:lpstr>Judging</vt:lpstr>
      <vt:lpstr>Promote The Competition</vt:lpstr>
      <vt:lpstr>Entry Form</vt:lpstr>
      <vt:lpstr>PermissionSlip</vt:lpstr>
      <vt:lpstr>Deadline:  Send Entries So They Arrive   By April 15</vt:lpstr>
      <vt:lpstr>More Information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 U.S. Children’s Map Competition</dc:title>
  <dc:creator>Aileen Buckley</dc:creator>
  <cp:lastModifiedBy>Bob Attardi</cp:lastModifiedBy>
  <cp:revision>16</cp:revision>
  <dcterms:created xsi:type="dcterms:W3CDTF">2021-02-09T18:49:55Z</dcterms:created>
  <dcterms:modified xsi:type="dcterms:W3CDTF">2021-02-15T01:08:00Z</dcterms:modified>
</cp:coreProperties>
</file>